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6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ona Hui" initials="TH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36171"/>
    <a:srgbClr val="F8F8F8"/>
    <a:srgbClr val="225B05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71800" autoAdjust="0"/>
  </p:normalViewPr>
  <p:slideViewPr>
    <p:cSldViewPr>
      <p:cViewPr varScale="1">
        <p:scale>
          <a:sx n="51" d="100"/>
          <a:sy n="51" d="100"/>
        </p:scale>
        <p:origin x="1277" y="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36439-0701-FA4C-868B-A6CB057216EC}" type="doc">
      <dgm:prSet loTypeId="urn:microsoft.com/office/officeart/2005/8/layout/cycle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86004EBD-CF65-C04E-9A97-B49CA5CDF70D}">
      <dgm:prSet phldrT="[文字]" custT="1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zh-TW" altLang="en-US" sz="2400" b="1" dirty="0">
              <a:solidFill>
                <a:srgbClr val="000000"/>
              </a:solidFill>
              <a:latin typeface="+mj-ea"/>
              <a:ea typeface="+mj-ea"/>
            </a:rPr>
            <a:t>下視</a:t>
          </a:r>
          <a:r>
            <a:rPr lang="zh-TW" altLang="en-US" sz="2400" b="1" dirty="0" smtClean="0">
              <a:solidFill>
                <a:srgbClr val="000000"/>
              </a:solidFill>
              <a:latin typeface="+mj-ea"/>
              <a:ea typeface="+mj-ea"/>
            </a:rPr>
            <a:t>丘  飽食</a:t>
          </a:r>
          <a:r>
            <a:rPr lang="zh-TW" altLang="en-US" sz="2400" b="1" dirty="0">
              <a:solidFill>
                <a:srgbClr val="000000"/>
              </a:solidFill>
              <a:latin typeface="+mj-ea"/>
              <a:ea typeface="+mj-ea"/>
            </a:rPr>
            <a:t>中樞</a:t>
          </a:r>
        </a:p>
      </dgm:t>
    </dgm:pt>
    <dgm:pt modelId="{BCABBBCB-BC1B-6346-A785-D726B3449C8C}" type="parTrans" cxnId="{80797FB7-3DF2-D649-9293-BA52E7302635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5B79BF2E-DAB8-854A-B212-2832DCBEEF8C}" type="sibTrans" cxnId="{80797FB7-3DF2-D649-9293-BA52E7302635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6EE609EB-1A1F-E747-AEB7-7FDFCCF93AB5}">
      <dgm:prSet phldrT="[文字]" custT="1"/>
      <dgm:spPr>
        <a:solidFill>
          <a:srgbClr val="225B05"/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rgbClr val="F8F8F8"/>
              </a:solidFill>
              <a:latin typeface="+mj-ea"/>
              <a:ea typeface="+mj-ea"/>
            </a:rPr>
            <a:t>降低食慾</a:t>
          </a:r>
        </a:p>
      </dgm:t>
    </dgm:pt>
    <dgm:pt modelId="{B9634717-C3F9-9440-AF0E-6B05DE75A6EF}" type="parTrans" cxnId="{09F0367D-301A-FB40-A137-B1CBA1C33BE2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142281C7-A3F8-294D-994C-99D1B920B06B}" type="sibTrans" cxnId="{09F0367D-301A-FB40-A137-B1CBA1C33BE2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5177BBF6-B75C-F447-B88E-BE2C16EA0E25}">
      <dgm:prSet phldrT="[文字]" custT="1"/>
      <dgm:spPr>
        <a:solidFill>
          <a:srgbClr val="D36171"/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rgbClr val="F8F8F8"/>
              </a:solidFill>
              <a:latin typeface="+mj-ea"/>
              <a:ea typeface="+mj-ea"/>
            </a:rPr>
            <a:t>脂肪細胞減少</a:t>
          </a:r>
        </a:p>
      </dgm:t>
    </dgm:pt>
    <dgm:pt modelId="{87306F34-71C2-9B4B-A733-72DCD58AAF2F}" type="parTrans" cxnId="{A33087C1-5FB3-4E40-8CB5-93760DA31941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E3047D97-2978-7342-81B5-E266BCC482A0}" type="sibTrans" cxnId="{A33087C1-5FB3-4E40-8CB5-93760DA31941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038BB75D-77D7-A949-A32B-757A12187FC0}">
      <dgm:prSet phldrT="[文字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rgbClr val="F8F8F8"/>
              </a:solidFill>
              <a:latin typeface="+mj-ea"/>
              <a:ea typeface="+mj-ea"/>
            </a:rPr>
            <a:t>增加食慾</a:t>
          </a:r>
        </a:p>
      </dgm:t>
    </dgm:pt>
    <dgm:pt modelId="{EA7AD1C6-DC3D-BD4B-BA56-C179DC604CF7}" type="parTrans" cxnId="{199A8B03-C478-DD4F-AD7B-0D11898489D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802A7ABB-4568-DF48-A59B-C26A866878CD}" type="sibTrans" cxnId="{199A8B03-C478-DD4F-AD7B-0D11898489D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DC6A92EB-B85C-1547-864D-4E8F79B52DF1}">
      <dgm:prSet phldrT="[文字]" custT="1"/>
      <dgm:spPr>
        <a:solidFill>
          <a:schemeClr val="bg1">
            <a:lumMod val="90000"/>
            <a:lumOff val="1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rgbClr val="F8F8F8"/>
              </a:solidFill>
              <a:latin typeface="+mj-ea"/>
              <a:ea typeface="+mj-ea"/>
            </a:rPr>
            <a:t>瘦體素</a:t>
          </a:r>
        </a:p>
      </dgm:t>
    </dgm:pt>
    <dgm:pt modelId="{1CC8A343-BD85-2E46-BB06-4B0FE60C157A}" type="parTrans" cxnId="{8431E2EE-F035-1049-8663-2C2FAFD5EF14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A3C753FE-326C-BE46-98B2-7AF1D41362ED}" type="sibTrans" cxnId="{8431E2EE-F035-1049-8663-2C2FAFD5EF14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5E62A1C4-962C-F040-BB35-E20DB70E7E61}">
      <dgm:prSet phldrT="[文字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rgbClr val="F8F8F8"/>
              </a:solidFill>
              <a:latin typeface="+mj-ea"/>
              <a:ea typeface="+mj-ea"/>
            </a:rPr>
            <a:t>脂肪細胞增加</a:t>
          </a:r>
        </a:p>
      </dgm:t>
    </dgm:pt>
    <dgm:pt modelId="{E3ACE5F9-0710-E54E-917E-7A2AC9D96D9F}" type="parTrans" cxnId="{353B5A24-93DE-9744-8BEC-4B4B23826978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6B6413EB-C194-2B49-AA99-D61465F086A4}" type="sibTrans" cxnId="{353B5A24-93DE-9744-8BEC-4B4B23826978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8F7F34BC-16E5-4D46-A456-004A9D060AD3}" type="pres">
      <dgm:prSet presAssocID="{AAD36439-0701-FA4C-868B-A6CB057216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B95B9D-0DFE-F340-84E8-9505F1A75E6D}" type="pres">
      <dgm:prSet presAssocID="{86004EBD-CF65-C04E-9A97-B49CA5CDF70D}" presName="node" presStyleLbl="node1" presStyleIdx="0" presStyleCnt="6" custScaleX="166674" custScaleY="160379" custRadScaleRad="99451" custRadScaleInc="271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3164F-6134-344C-A9B4-F2FA418FB716}" type="pres">
      <dgm:prSet presAssocID="{86004EBD-CF65-C04E-9A97-B49CA5CDF70D}" presName="spNode" presStyleCnt="0"/>
      <dgm:spPr/>
      <dgm:t>
        <a:bodyPr/>
        <a:lstStyle/>
        <a:p>
          <a:endParaRPr lang="zh-TW" altLang="en-US"/>
        </a:p>
      </dgm:t>
    </dgm:pt>
    <dgm:pt modelId="{375A11ED-D14B-644E-881A-A68712FA9DD1}" type="pres">
      <dgm:prSet presAssocID="{5B79BF2E-DAB8-854A-B212-2832DCBEEF8C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F4060F48-8ACC-0042-A39D-0EC32B0F0FD1}" type="pres">
      <dgm:prSet presAssocID="{6EE609EB-1A1F-E747-AEB7-7FDFCCF93AB5}" presName="node" presStyleLbl="node1" presStyleIdx="1" presStyleCnt="6" custScaleX="166945" custScaleY="103618" custRadScaleRad="123250" custRadScaleInc="725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E2299-6F06-314B-9B3A-3A302B1BC048}" type="pres">
      <dgm:prSet presAssocID="{6EE609EB-1A1F-E747-AEB7-7FDFCCF93AB5}" presName="spNode" presStyleCnt="0"/>
      <dgm:spPr/>
      <dgm:t>
        <a:bodyPr/>
        <a:lstStyle/>
        <a:p>
          <a:endParaRPr lang="zh-TW" altLang="en-US"/>
        </a:p>
      </dgm:t>
    </dgm:pt>
    <dgm:pt modelId="{7937B006-11C1-6F4A-956A-B88E3D681B42}" type="pres">
      <dgm:prSet presAssocID="{142281C7-A3F8-294D-994C-99D1B920B06B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F6BE532B-082C-714E-9D81-B7AE95C0C8BC}" type="pres">
      <dgm:prSet presAssocID="{5177BBF6-B75C-F447-B88E-BE2C16EA0E25}" presName="node" presStyleLbl="node1" presStyleIdx="2" presStyleCnt="6" custScaleX="231010" custScaleY="82026" custRadScaleRad="129012" custRadScaleInc="-549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A289CD-5734-B34A-A2AD-D8CE4DE90F2A}" type="pres">
      <dgm:prSet presAssocID="{5177BBF6-B75C-F447-B88E-BE2C16EA0E25}" presName="spNode" presStyleCnt="0"/>
      <dgm:spPr/>
      <dgm:t>
        <a:bodyPr/>
        <a:lstStyle/>
        <a:p>
          <a:endParaRPr lang="zh-TW" altLang="en-US"/>
        </a:p>
      </dgm:t>
    </dgm:pt>
    <dgm:pt modelId="{6B50A4F8-556B-E74B-9C38-B86F83652214}" type="pres">
      <dgm:prSet presAssocID="{E3047D97-2978-7342-81B5-E266BCC482A0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0429620B-C4D7-EC4A-B552-8FDFF7977FA9}" type="pres">
      <dgm:prSet presAssocID="{038BB75D-77D7-A949-A32B-757A12187FC0}" presName="node" presStyleLbl="node1" presStyleIdx="3" presStyleCnt="6" custScaleX="185094" custScaleY="103034" custRadScaleRad="103790" custRadScaleInc="-427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D31980-ED08-034D-83BA-46F4982F6D0D}" type="pres">
      <dgm:prSet presAssocID="{038BB75D-77D7-A949-A32B-757A12187FC0}" presName="spNode" presStyleCnt="0"/>
      <dgm:spPr/>
      <dgm:t>
        <a:bodyPr/>
        <a:lstStyle/>
        <a:p>
          <a:endParaRPr lang="zh-TW" altLang="en-US"/>
        </a:p>
      </dgm:t>
    </dgm:pt>
    <dgm:pt modelId="{E30B6BFC-3789-864D-A5F3-003B15F141E8}" type="pres">
      <dgm:prSet presAssocID="{802A7ABB-4568-DF48-A59B-C26A866878CD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BE48EB3E-9D39-6343-A0B2-A29EFE36294A}" type="pres">
      <dgm:prSet presAssocID="{5E62A1C4-962C-F040-BB35-E20DB70E7E61}" presName="node" presStyleLbl="node1" presStyleIdx="4" presStyleCnt="6" custScaleX="231001" custRadScaleRad="100416" custRadScaleInc="134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92522-6515-1B4B-829F-199C2C7304E3}" type="pres">
      <dgm:prSet presAssocID="{5E62A1C4-962C-F040-BB35-E20DB70E7E61}" presName="spNode" presStyleCnt="0"/>
      <dgm:spPr/>
      <dgm:t>
        <a:bodyPr/>
        <a:lstStyle/>
        <a:p>
          <a:endParaRPr lang="zh-TW" altLang="en-US"/>
        </a:p>
      </dgm:t>
    </dgm:pt>
    <dgm:pt modelId="{5D642F16-26AC-6645-AB97-0162B28F3940}" type="pres">
      <dgm:prSet presAssocID="{6B6413EB-C194-2B49-AA99-D61465F086A4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91E3AA89-368F-3A4A-AFA6-8F1A755DF33F}" type="pres">
      <dgm:prSet presAssocID="{DC6A92EB-B85C-1547-864D-4E8F79B52DF1}" presName="node" presStyleLbl="node1" presStyleIdx="5" presStyleCnt="6" custScaleX="156613" custScaleY="108827" custRadScaleRad="98244" custRadScaleInc="-636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DBDC9-48DC-BA41-B633-021028990180}" type="pres">
      <dgm:prSet presAssocID="{DC6A92EB-B85C-1547-864D-4E8F79B52DF1}" presName="spNode" presStyleCnt="0"/>
      <dgm:spPr/>
      <dgm:t>
        <a:bodyPr/>
        <a:lstStyle/>
        <a:p>
          <a:endParaRPr lang="zh-TW" altLang="en-US"/>
        </a:p>
      </dgm:t>
    </dgm:pt>
    <dgm:pt modelId="{98C51D04-45EE-BF4F-974C-A69992F96802}" type="pres">
      <dgm:prSet presAssocID="{A3C753FE-326C-BE46-98B2-7AF1D41362ED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96ABF18A-6302-4C29-932B-06AB02CCB7AB}" type="presOf" srcId="{6B6413EB-C194-2B49-AA99-D61465F086A4}" destId="{5D642F16-26AC-6645-AB97-0162B28F3940}" srcOrd="0" destOrd="0" presId="urn:microsoft.com/office/officeart/2005/8/layout/cycle5"/>
    <dgm:cxn modelId="{8431E2EE-F035-1049-8663-2C2FAFD5EF14}" srcId="{AAD36439-0701-FA4C-868B-A6CB057216EC}" destId="{DC6A92EB-B85C-1547-864D-4E8F79B52DF1}" srcOrd="5" destOrd="0" parTransId="{1CC8A343-BD85-2E46-BB06-4B0FE60C157A}" sibTransId="{A3C753FE-326C-BE46-98B2-7AF1D41362ED}"/>
    <dgm:cxn modelId="{09F0367D-301A-FB40-A137-B1CBA1C33BE2}" srcId="{AAD36439-0701-FA4C-868B-A6CB057216EC}" destId="{6EE609EB-1A1F-E747-AEB7-7FDFCCF93AB5}" srcOrd="1" destOrd="0" parTransId="{B9634717-C3F9-9440-AF0E-6B05DE75A6EF}" sibTransId="{142281C7-A3F8-294D-994C-99D1B920B06B}"/>
    <dgm:cxn modelId="{99AA4E91-42A4-420B-B849-7B0F0207B200}" type="presOf" srcId="{6EE609EB-1A1F-E747-AEB7-7FDFCCF93AB5}" destId="{F4060F48-8ACC-0042-A39D-0EC32B0F0FD1}" srcOrd="0" destOrd="0" presId="urn:microsoft.com/office/officeart/2005/8/layout/cycle5"/>
    <dgm:cxn modelId="{672FBFFE-2E36-4906-9F7C-5EF10AC369B1}" type="presOf" srcId="{142281C7-A3F8-294D-994C-99D1B920B06B}" destId="{7937B006-11C1-6F4A-956A-B88E3D681B42}" srcOrd="0" destOrd="0" presId="urn:microsoft.com/office/officeart/2005/8/layout/cycle5"/>
    <dgm:cxn modelId="{353B5A24-93DE-9744-8BEC-4B4B23826978}" srcId="{AAD36439-0701-FA4C-868B-A6CB057216EC}" destId="{5E62A1C4-962C-F040-BB35-E20DB70E7E61}" srcOrd="4" destOrd="0" parTransId="{E3ACE5F9-0710-E54E-917E-7A2AC9D96D9F}" sibTransId="{6B6413EB-C194-2B49-AA99-D61465F086A4}"/>
    <dgm:cxn modelId="{C3E59C16-F245-4372-8AE4-CA5F2883CDA5}" type="presOf" srcId="{DC6A92EB-B85C-1547-864D-4E8F79B52DF1}" destId="{91E3AA89-368F-3A4A-AFA6-8F1A755DF33F}" srcOrd="0" destOrd="0" presId="urn:microsoft.com/office/officeart/2005/8/layout/cycle5"/>
    <dgm:cxn modelId="{199A8B03-C478-DD4F-AD7B-0D11898489DF}" srcId="{AAD36439-0701-FA4C-868B-A6CB057216EC}" destId="{038BB75D-77D7-A949-A32B-757A12187FC0}" srcOrd="3" destOrd="0" parTransId="{EA7AD1C6-DC3D-BD4B-BA56-C179DC604CF7}" sibTransId="{802A7ABB-4568-DF48-A59B-C26A866878CD}"/>
    <dgm:cxn modelId="{A33087C1-5FB3-4E40-8CB5-93760DA31941}" srcId="{AAD36439-0701-FA4C-868B-A6CB057216EC}" destId="{5177BBF6-B75C-F447-B88E-BE2C16EA0E25}" srcOrd="2" destOrd="0" parTransId="{87306F34-71C2-9B4B-A733-72DCD58AAF2F}" sibTransId="{E3047D97-2978-7342-81B5-E266BCC482A0}"/>
    <dgm:cxn modelId="{1C61B122-27CA-46F7-8DCD-5FB1F3DBB23F}" type="presOf" srcId="{5E62A1C4-962C-F040-BB35-E20DB70E7E61}" destId="{BE48EB3E-9D39-6343-A0B2-A29EFE36294A}" srcOrd="0" destOrd="0" presId="urn:microsoft.com/office/officeart/2005/8/layout/cycle5"/>
    <dgm:cxn modelId="{2063DCBC-76BB-4F34-A708-9C8E064D43C1}" type="presOf" srcId="{A3C753FE-326C-BE46-98B2-7AF1D41362ED}" destId="{98C51D04-45EE-BF4F-974C-A69992F96802}" srcOrd="0" destOrd="0" presId="urn:microsoft.com/office/officeart/2005/8/layout/cycle5"/>
    <dgm:cxn modelId="{31AF23A8-7600-4928-9445-D07A650D542B}" type="presOf" srcId="{5177BBF6-B75C-F447-B88E-BE2C16EA0E25}" destId="{F6BE532B-082C-714E-9D81-B7AE95C0C8BC}" srcOrd="0" destOrd="0" presId="urn:microsoft.com/office/officeart/2005/8/layout/cycle5"/>
    <dgm:cxn modelId="{ADAB46AD-4E20-4DE5-854F-9DCB1C9B18FB}" type="presOf" srcId="{5B79BF2E-DAB8-854A-B212-2832DCBEEF8C}" destId="{375A11ED-D14B-644E-881A-A68712FA9DD1}" srcOrd="0" destOrd="0" presId="urn:microsoft.com/office/officeart/2005/8/layout/cycle5"/>
    <dgm:cxn modelId="{80797FB7-3DF2-D649-9293-BA52E7302635}" srcId="{AAD36439-0701-FA4C-868B-A6CB057216EC}" destId="{86004EBD-CF65-C04E-9A97-B49CA5CDF70D}" srcOrd="0" destOrd="0" parTransId="{BCABBBCB-BC1B-6346-A785-D726B3449C8C}" sibTransId="{5B79BF2E-DAB8-854A-B212-2832DCBEEF8C}"/>
    <dgm:cxn modelId="{ED35B4BC-40F5-4D9A-AE39-2991FEA84564}" type="presOf" srcId="{802A7ABB-4568-DF48-A59B-C26A866878CD}" destId="{E30B6BFC-3789-864D-A5F3-003B15F141E8}" srcOrd="0" destOrd="0" presId="urn:microsoft.com/office/officeart/2005/8/layout/cycle5"/>
    <dgm:cxn modelId="{DFC5845D-3361-4762-AAAD-50815361ECE0}" type="presOf" srcId="{86004EBD-CF65-C04E-9A97-B49CA5CDF70D}" destId="{5DB95B9D-0DFE-F340-84E8-9505F1A75E6D}" srcOrd="0" destOrd="0" presId="urn:microsoft.com/office/officeart/2005/8/layout/cycle5"/>
    <dgm:cxn modelId="{1F5CE575-2D90-4388-902D-A790515B9D54}" type="presOf" srcId="{038BB75D-77D7-A949-A32B-757A12187FC0}" destId="{0429620B-C4D7-EC4A-B552-8FDFF7977FA9}" srcOrd="0" destOrd="0" presId="urn:microsoft.com/office/officeart/2005/8/layout/cycle5"/>
    <dgm:cxn modelId="{60DFFC79-E859-44BA-844C-344D37629F0E}" type="presOf" srcId="{AAD36439-0701-FA4C-868B-A6CB057216EC}" destId="{8F7F34BC-16E5-4D46-A456-004A9D060AD3}" srcOrd="0" destOrd="0" presId="urn:microsoft.com/office/officeart/2005/8/layout/cycle5"/>
    <dgm:cxn modelId="{1EFA0440-E1DD-4FE9-9727-9E809AE073A8}" type="presOf" srcId="{E3047D97-2978-7342-81B5-E266BCC482A0}" destId="{6B50A4F8-556B-E74B-9C38-B86F83652214}" srcOrd="0" destOrd="0" presId="urn:microsoft.com/office/officeart/2005/8/layout/cycle5"/>
    <dgm:cxn modelId="{B971512E-7CAB-4727-B621-4AB443D89FD6}" type="presParOf" srcId="{8F7F34BC-16E5-4D46-A456-004A9D060AD3}" destId="{5DB95B9D-0DFE-F340-84E8-9505F1A75E6D}" srcOrd="0" destOrd="0" presId="urn:microsoft.com/office/officeart/2005/8/layout/cycle5"/>
    <dgm:cxn modelId="{AA6AD26A-F69D-4D60-A30C-635346C6F7C1}" type="presParOf" srcId="{8F7F34BC-16E5-4D46-A456-004A9D060AD3}" destId="{2913164F-6134-344C-A9B4-F2FA418FB716}" srcOrd="1" destOrd="0" presId="urn:microsoft.com/office/officeart/2005/8/layout/cycle5"/>
    <dgm:cxn modelId="{AECF8452-597D-4CC0-98B0-CAEB5944F777}" type="presParOf" srcId="{8F7F34BC-16E5-4D46-A456-004A9D060AD3}" destId="{375A11ED-D14B-644E-881A-A68712FA9DD1}" srcOrd="2" destOrd="0" presId="urn:microsoft.com/office/officeart/2005/8/layout/cycle5"/>
    <dgm:cxn modelId="{0210B175-F514-4AE6-A6B1-7DA8B7C3DA56}" type="presParOf" srcId="{8F7F34BC-16E5-4D46-A456-004A9D060AD3}" destId="{F4060F48-8ACC-0042-A39D-0EC32B0F0FD1}" srcOrd="3" destOrd="0" presId="urn:microsoft.com/office/officeart/2005/8/layout/cycle5"/>
    <dgm:cxn modelId="{39A99898-413A-45A3-8B63-AEBE43A41511}" type="presParOf" srcId="{8F7F34BC-16E5-4D46-A456-004A9D060AD3}" destId="{F15E2299-6F06-314B-9B3A-3A302B1BC048}" srcOrd="4" destOrd="0" presId="urn:microsoft.com/office/officeart/2005/8/layout/cycle5"/>
    <dgm:cxn modelId="{2D845002-C514-4A97-964E-5A4F54CE8C32}" type="presParOf" srcId="{8F7F34BC-16E5-4D46-A456-004A9D060AD3}" destId="{7937B006-11C1-6F4A-956A-B88E3D681B42}" srcOrd="5" destOrd="0" presId="urn:microsoft.com/office/officeart/2005/8/layout/cycle5"/>
    <dgm:cxn modelId="{A99233E0-1C8C-414A-9B09-C9DF1738AA7F}" type="presParOf" srcId="{8F7F34BC-16E5-4D46-A456-004A9D060AD3}" destId="{F6BE532B-082C-714E-9D81-B7AE95C0C8BC}" srcOrd="6" destOrd="0" presId="urn:microsoft.com/office/officeart/2005/8/layout/cycle5"/>
    <dgm:cxn modelId="{C1F30417-B478-491C-931C-3DB07C3E7831}" type="presParOf" srcId="{8F7F34BC-16E5-4D46-A456-004A9D060AD3}" destId="{0EA289CD-5734-B34A-A2AD-D8CE4DE90F2A}" srcOrd="7" destOrd="0" presId="urn:microsoft.com/office/officeart/2005/8/layout/cycle5"/>
    <dgm:cxn modelId="{53DD0650-B965-4850-B0C5-C10E0B11F761}" type="presParOf" srcId="{8F7F34BC-16E5-4D46-A456-004A9D060AD3}" destId="{6B50A4F8-556B-E74B-9C38-B86F83652214}" srcOrd="8" destOrd="0" presId="urn:microsoft.com/office/officeart/2005/8/layout/cycle5"/>
    <dgm:cxn modelId="{954BE851-5618-4B00-96E4-09DBF5C0A439}" type="presParOf" srcId="{8F7F34BC-16E5-4D46-A456-004A9D060AD3}" destId="{0429620B-C4D7-EC4A-B552-8FDFF7977FA9}" srcOrd="9" destOrd="0" presId="urn:microsoft.com/office/officeart/2005/8/layout/cycle5"/>
    <dgm:cxn modelId="{E5500A12-4563-4125-8DC1-59EE76C449E9}" type="presParOf" srcId="{8F7F34BC-16E5-4D46-A456-004A9D060AD3}" destId="{5AD31980-ED08-034D-83BA-46F4982F6D0D}" srcOrd="10" destOrd="0" presId="urn:microsoft.com/office/officeart/2005/8/layout/cycle5"/>
    <dgm:cxn modelId="{DFAD0708-E2BA-4425-B606-ECDA7B189C16}" type="presParOf" srcId="{8F7F34BC-16E5-4D46-A456-004A9D060AD3}" destId="{E30B6BFC-3789-864D-A5F3-003B15F141E8}" srcOrd="11" destOrd="0" presId="urn:microsoft.com/office/officeart/2005/8/layout/cycle5"/>
    <dgm:cxn modelId="{8A2FA184-93A4-4F5E-A4FD-C1B14E1BDCC2}" type="presParOf" srcId="{8F7F34BC-16E5-4D46-A456-004A9D060AD3}" destId="{BE48EB3E-9D39-6343-A0B2-A29EFE36294A}" srcOrd="12" destOrd="0" presId="urn:microsoft.com/office/officeart/2005/8/layout/cycle5"/>
    <dgm:cxn modelId="{89E46D08-B0F7-4445-AB2B-40049B293430}" type="presParOf" srcId="{8F7F34BC-16E5-4D46-A456-004A9D060AD3}" destId="{D7192522-6515-1B4B-829F-199C2C7304E3}" srcOrd="13" destOrd="0" presId="urn:microsoft.com/office/officeart/2005/8/layout/cycle5"/>
    <dgm:cxn modelId="{0395347C-645D-4F6A-8F22-4787978AD55E}" type="presParOf" srcId="{8F7F34BC-16E5-4D46-A456-004A9D060AD3}" destId="{5D642F16-26AC-6645-AB97-0162B28F3940}" srcOrd="14" destOrd="0" presId="urn:microsoft.com/office/officeart/2005/8/layout/cycle5"/>
    <dgm:cxn modelId="{A080677E-8CBE-419C-B621-2D5C35B6FE7B}" type="presParOf" srcId="{8F7F34BC-16E5-4D46-A456-004A9D060AD3}" destId="{91E3AA89-368F-3A4A-AFA6-8F1A755DF33F}" srcOrd="15" destOrd="0" presId="urn:microsoft.com/office/officeart/2005/8/layout/cycle5"/>
    <dgm:cxn modelId="{7437914B-0992-48F1-BBB9-1F7C163AA984}" type="presParOf" srcId="{8F7F34BC-16E5-4D46-A456-004A9D060AD3}" destId="{07BDBDC9-48DC-BA41-B633-021028990180}" srcOrd="16" destOrd="0" presId="urn:microsoft.com/office/officeart/2005/8/layout/cycle5"/>
    <dgm:cxn modelId="{6B524074-0F90-4970-BCD7-40FB80469460}" type="presParOf" srcId="{8F7F34BC-16E5-4D46-A456-004A9D060AD3}" destId="{98C51D04-45EE-BF4F-974C-A69992F9680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95B9D-0DFE-F340-84E8-9505F1A75E6D}">
      <dsp:nvSpPr>
        <dsp:cNvPr id="0" name=""/>
        <dsp:cNvSpPr/>
      </dsp:nvSpPr>
      <dsp:spPr>
        <a:xfrm>
          <a:off x="2160241" y="-85703"/>
          <a:ext cx="1649420" cy="1031631"/>
        </a:xfrm>
        <a:prstGeom prst="roundRect">
          <a:avLst/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000000"/>
              </a:solidFill>
              <a:latin typeface="+mj-ea"/>
              <a:ea typeface="+mj-ea"/>
            </a:rPr>
            <a:t>下視</a:t>
          </a:r>
          <a:r>
            <a:rPr lang="zh-TW" altLang="en-US" sz="2400" b="1" kern="1200" dirty="0" smtClean="0">
              <a:solidFill>
                <a:srgbClr val="000000"/>
              </a:solidFill>
              <a:latin typeface="+mj-ea"/>
              <a:ea typeface="+mj-ea"/>
            </a:rPr>
            <a:t>丘  飽食</a:t>
          </a:r>
          <a:r>
            <a:rPr lang="zh-TW" altLang="en-US" sz="2400" b="1" kern="1200" dirty="0">
              <a:solidFill>
                <a:srgbClr val="000000"/>
              </a:solidFill>
              <a:latin typeface="+mj-ea"/>
              <a:ea typeface="+mj-ea"/>
            </a:rPr>
            <a:t>中樞</a:t>
          </a:r>
        </a:p>
      </dsp:txBody>
      <dsp:txXfrm>
        <a:off x="2210601" y="-35343"/>
        <a:ext cx="1548700" cy="930911"/>
      </dsp:txXfrm>
    </dsp:sp>
    <dsp:sp modelId="{375A11ED-D14B-644E-881A-A68712FA9DD1}">
      <dsp:nvSpPr>
        <dsp:cNvPr id="0" name=""/>
        <dsp:cNvSpPr/>
      </dsp:nvSpPr>
      <dsp:spPr>
        <a:xfrm>
          <a:off x="2035406" y="752354"/>
          <a:ext cx="3030996" cy="3030996"/>
        </a:xfrm>
        <a:custGeom>
          <a:avLst/>
          <a:gdLst/>
          <a:ahLst/>
          <a:cxnLst/>
          <a:rect l="0" t="0" r="0" b="0"/>
          <a:pathLst>
            <a:path>
              <a:moveTo>
                <a:pt x="1925514" y="56518"/>
              </a:moveTo>
              <a:arcTo wR="1515498" hR="1515498" stAng="17141817" swAng="107569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60F48-8ACC-0042-A39D-0EC32B0F0FD1}">
      <dsp:nvSpPr>
        <dsp:cNvPr id="0" name=""/>
        <dsp:cNvSpPr/>
      </dsp:nvSpPr>
      <dsp:spPr>
        <a:xfrm>
          <a:off x="3816420" y="1098310"/>
          <a:ext cx="1652102" cy="666518"/>
        </a:xfrm>
        <a:prstGeom prst="roundRect">
          <a:avLst/>
        </a:prstGeom>
        <a:solidFill>
          <a:srgbClr val="225B0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F8F8F8"/>
              </a:solidFill>
              <a:latin typeface="+mj-ea"/>
              <a:ea typeface="+mj-ea"/>
            </a:rPr>
            <a:t>降低食慾</a:t>
          </a:r>
        </a:p>
      </dsp:txBody>
      <dsp:txXfrm>
        <a:off x="3848957" y="1130847"/>
        <a:ext cx="1587028" cy="601444"/>
      </dsp:txXfrm>
    </dsp:sp>
    <dsp:sp modelId="{7937B006-11C1-6F4A-956A-B88E3D681B42}">
      <dsp:nvSpPr>
        <dsp:cNvPr id="0" name=""/>
        <dsp:cNvSpPr/>
      </dsp:nvSpPr>
      <dsp:spPr>
        <a:xfrm>
          <a:off x="1672489" y="288240"/>
          <a:ext cx="3030996" cy="3030996"/>
        </a:xfrm>
        <a:custGeom>
          <a:avLst/>
          <a:gdLst/>
          <a:ahLst/>
          <a:cxnLst/>
          <a:rect l="0" t="0" r="0" b="0"/>
          <a:pathLst>
            <a:path>
              <a:moveTo>
                <a:pt x="3029372" y="1585633"/>
              </a:moveTo>
              <a:arcTo wR="1515498" hR="1515498" stAng="21759152" swAng="74905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E532B-082C-714E-9D81-B7AE95C0C8BC}">
      <dsp:nvSpPr>
        <dsp:cNvPr id="0" name=""/>
        <dsp:cNvSpPr/>
      </dsp:nvSpPr>
      <dsp:spPr>
        <a:xfrm>
          <a:off x="3398950" y="2303645"/>
          <a:ext cx="2286095" cy="527628"/>
        </a:xfrm>
        <a:prstGeom prst="roundRect">
          <a:avLst/>
        </a:prstGeom>
        <a:solidFill>
          <a:srgbClr val="D361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F8F8F8"/>
              </a:solidFill>
              <a:latin typeface="+mj-ea"/>
              <a:ea typeface="+mj-ea"/>
            </a:rPr>
            <a:t>脂肪細胞減少</a:t>
          </a:r>
        </a:p>
      </dsp:txBody>
      <dsp:txXfrm>
        <a:off x="3424707" y="2329402"/>
        <a:ext cx="2234581" cy="476114"/>
      </dsp:txXfrm>
    </dsp:sp>
    <dsp:sp modelId="{6B50A4F8-556B-E74B-9C38-B86F83652214}">
      <dsp:nvSpPr>
        <dsp:cNvPr id="0" name=""/>
        <dsp:cNvSpPr/>
      </dsp:nvSpPr>
      <dsp:spPr>
        <a:xfrm>
          <a:off x="1971674" y="119935"/>
          <a:ext cx="3030996" cy="3030996"/>
        </a:xfrm>
        <a:custGeom>
          <a:avLst/>
          <a:gdLst/>
          <a:ahLst/>
          <a:cxnLst/>
          <a:rect l="0" t="0" r="0" b="0"/>
          <a:pathLst>
            <a:path>
              <a:moveTo>
                <a:pt x="2338101" y="2788313"/>
              </a:moveTo>
              <a:arcTo wR="1515498" hR="1515498" stAng="3427557" swAng="91719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9620B-C4D7-EC4A-B552-8FDFF7977FA9}">
      <dsp:nvSpPr>
        <dsp:cNvPr id="0" name=""/>
        <dsp:cNvSpPr/>
      </dsp:nvSpPr>
      <dsp:spPr>
        <a:xfrm>
          <a:off x="2160238" y="3114660"/>
          <a:ext cx="1831706" cy="66276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F8F8F8"/>
              </a:solidFill>
              <a:latin typeface="+mj-ea"/>
              <a:ea typeface="+mj-ea"/>
            </a:rPr>
            <a:t>增加食慾</a:t>
          </a:r>
        </a:p>
      </dsp:txBody>
      <dsp:txXfrm>
        <a:off x="2192591" y="3147013"/>
        <a:ext cx="1767000" cy="598055"/>
      </dsp:txXfrm>
    </dsp:sp>
    <dsp:sp modelId="{E30B6BFC-3789-864D-A5F3-003B15F141E8}">
      <dsp:nvSpPr>
        <dsp:cNvPr id="0" name=""/>
        <dsp:cNvSpPr/>
      </dsp:nvSpPr>
      <dsp:spPr>
        <a:xfrm>
          <a:off x="1343915" y="443718"/>
          <a:ext cx="3030996" cy="3030996"/>
        </a:xfrm>
        <a:custGeom>
          <a:avLst/>
          <a:gdLst/>
          <a:ahLst/>
          <a:cxnLst/>
          <a:rect l="0" t="0" r="0" b="0"/>
          <a:pathLst>
            <a:path>
              <a:moveTo>
                <a:pt x="717194" y="2803693"/>
              </a:moveTo>
              <a:arcTo wR="1515498" hR="1515498" stAng="7307207" swAng="78401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8EB3E-9D39-6343-A0B2-A29EFE36294A}">
      <dsp:nvSpPr>
        <dsp:cNvPr id="0" name=""/>
        <dsp:cNvSpPr/>
      </dsp:nvSpPr>
      <dsp:spPr>
        <a:xfrm>
          <a:off x="347202" y="2306903"/>
          <a:ext cx="2286006" cy="643245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F8F8F8"/>
              </a:solidFill>
              <a:latin typeface="+mj-ea"/>
              <a:ea typeface="+mj-ea"/>
            </a:rPr>
            <a:t>脂肪細胞增加</a:t>
          </a:r>
        </a:p>
      </dsp:txBody>
      <dsp:txXfrm>
        <a:off x="378603" y="2338304"/>
        <a:ext cx="2223204" cy="580443"/>
      </dsp:txXfrm>
    </dsp:sp>
    <dsp:sp modelId="{5D642F16-26AC-6645-AB97-0162B28F3940}">
      <dsp:nvSpPr>
        <dsp:cNvPr id="0" name=""/>
        <dsp:cNvSpPr/>
      </dsp:nvSpPr>
      <dsp:spPr>
        <a:xfrm>
          <a:off x="1343546" y="520416"/>
          <a:ext cx="3030996" cy="3030996"/>
        </a:xfrm>
        <a:custGeom>
          <a:avLst/>
          <a:gdLst/>
          <a:ahLst/>
          <a:cxnLst/>
          <a:rect l="0" t="0" r="0" b="0"/>
          <a:pathLst>
            <a:path>
              <a:moveTo>
                <a:pt x="10527" y="1693821"/>
              </a:moveTo>
              <a:arcTo wR="1515498" hR="1515498" stAng="10394553" swAng="64203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3AA89-368F-3A4A-AFA6-8F1A755DF33F}">
      <dsp:nvSpPr>
        <dsp:cNvPr id="0" name=""/>
        <dsp:cNvSpPr/>
      </dsp:nvSpPr>
      <dsp:spPr>
        <a:xfrm>
          <a:off x="645835" y="1138437"/>
          <a:ext cx="1549856" cy="700025"/>
        </a:xfrm>
        <a:prstGeom prst="roundRect">
          <a:avLst/>
        </a:prstGeom>
        <a:solidFill>
          <a:schemeClr val="bg1">
            <a:lumMod val="90000"/>
            <a:lumOff val="1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F8F8F8"/>
              </a:solidFill>
              <a:latin typeface="+mj-ea"/>
              <a:ea typeface="+mj-ea"/>
            </a:rPr>
            <a:t>瘦體素</a:t>
          </a:r>
        </a:p>
      </dsp:txBody>
      <dsp:txXfrm>
        <a:off x="680007" y="1172609"/>
        <a:ext cx="1481512" cy="631681"/>
      </dsp:txXfrm>
    </dsp:sp>
    <dsp:sp modelId="{98C51D04-45EE-BF4F-974C-A69992F96802}">
      <dsp:nvSpPr>
        <dsp:cNvPr id="0" name=""/>
        <dsp:cNvSpPr/>
      </dsp:nvSpPr>
      <dsp:spPr>
        <a:xfrm>
          <a:off x="1364569" y="404765"/>
          <a:ext cx="3030996" cy="3030996"/>
        </a:xfrm>
        <a:custGeom>
          <a:avLst/>
          <a:gdLst/>
          <a:ahLst/>
          <a:cxnLst/>
          <a:rect l="0" t="0" r="0" b="0"/>
          <a:pathLst>
            <a:path>
              <a:moveTo>
                <a:pt x="306784" y="601306"/>
              </a:moveTo>
              <a:arcTo wR="1515498" hR="1515498" stAng="13026088" swAng="110975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3DDB-0F27-48C8-B9CF-0D185F38B12D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71C6-AD5F-4A48-85CD-A0853D0DC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3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7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671FE-4614-2444-A5F0-BC8548FBC624}" type="slidenum">
              <a:rPr lang="en-US" altLang="zh-TW">
                <a:solidFill>
                  <a:srgbClr val="000000"/>
                </a:solidFill>
              </a:rPr>
              <a:pPr/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0120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4825"/>
            <a:ext cx="4491038" cy="2525713"/>
          </a:xfrm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987425" y="3198814"/>
            <a:ext cx="7894638" cy="303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ea typeface="MS PGothic" charset="-128"/>
            </a:endParaRPr>
          </a:p>
          <a:p>
            <a:endParaRPr lang="zh-TW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80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0088" y="1152525"/>
            <a:ext cx="5532437" cy="3111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5892" indent="-283035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32142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4998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7855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7992FA-55E0-554B-B3EB-78DA069AE4D8}" type="slidenum">
              <a:rPr kumimoji="0" lang="en-US" altLang="zh-TW" sz="1200">
                <a:solidFill>
                  <a:srgbClr val="000000"/>
                </a:solidFill>
                <a:latin typeface="Calibri" charset="0"/>
              </a:rPr>
              <a:pPr/>
              <a:t>8</a:t>
            </a:fld>
            <a:endParaRPr kumimoji="0" lang="en-US" altLang="zh-TW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3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0088" y="1152525"/>
            <a:ext cx="5532437" cy="3111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5892" indent="-283035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32142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4998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7855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7992FA-55E0-554B-B3EB-78DA069AE4D8}" type="slidenum">
              <a:rPr kumimoji="0" lang="en-US" altLang="zh-TW" sz="1200">
                <a:solidFill>
                  <a:srgbClr val="000000"/>
                </a:solidFill>
                <a:latin typeface="Calibri" charset="0"/>
              </a:rPr>
              <a:pPr/>
              <a:t>10</a:t>
            </a:fld>
            <a:endParaRPr kumimoji="0" lang="en-US" altLang="zh-TW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1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0088" y="1152525"/>
            <a:ext cx="5532437" cy="3111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kumimoji="0" lang="pt-BR" dirty="0">
                <a:ea typeface="+mn-ea"/>
                <a:cs typeface="+mn-cs"/>
              </a:rPr>
              <a:t>Exp Clin Endocrinol Diabetes 2005; 113(9): 534-537</a:t>
            </a: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Another weight management mechanism of </a:t>
            </a:r>
            <a:r>
              <a:rPr kumimoji="0" lang="en-US" dirty="0" err="1">
                <a:ea typeface="+mn-ea"/>
                <a:cs typeface="+mn-cs"/>
              </a:rPr>
              <a:t>WellTrim</a:t>
            </a:r>
            <a:r>
              <a:rPr kumimoji="0" lang="en-US" dirty="0">
                <a:ea typeface="+mn-ea"/>
                <a:cs typeface="+mn-cs"/>
              </a:rPr>
              <a:t> is its effect on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levels.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Adiponectin, like </a:t>
            </a:r>
            <a:r>
              <a:rPr kumimoji="0" lang="en-US" dirty="0" err="1">
                <a:ea typeface="+mn-ea"/>
                <a:cs typeface="+mn-cs"/>
              </a:rPr>
              <a:t>leptin</a:t>
            </a:r>
            <a:r>
              <a:rPr kumimoji="0" lang="en-US" dirty="0">
                <a:ea typeface="+mn-ea"/>
                <a:cs typeface="+mn-cs"/>
              </a:rPr>
              <a:t>, is a hormone secreted by fat cells and low levels of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are seen in people with obesity and in those with insulin resistance.    </a:t>
            </a:r>
            <a:r>
              <a:rPr kumimoji="0" lang="en-US" dirty="0" err="1">
                <a:ea typeface="+mn-ea"/>
                <a:cs typeface="+mn-cs"/>
              </a:rPr>
              <a:t>Adipopectin</a:t>
            </a:r>
            <a:r>
              <a:rPr kumimoji="0" lang="en-US" dirty="0">
                <a:ea typeface="+mn-ea"/>
                <a:cs typeface="+mn-cs"/>
              </a:rPr>
              <a:t> modulates insulin sensitivity and blood sugar levels.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  By the end of the trial, along with the reduction in fasting blood sugar levels,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</a:t>
            </a:r>
            <a:r>
              <a:rPr kumimoji="0" lang="en-US" dirty="0" err="1">
                <a:ea typeface="+mn-ea"/>
                <a:cs typeface="+mn-cs"/>
              </a:rPr>
              <a:t>elvels</a:t>
            </a:r>
            <a:r>
              <a:rPr kumimoji="0" lang="en-US" dirty="0">
                <a:ea typeface="+mn-ea"/>
                <a:cs typeface="+mn-cs"/>
              </a:rPr>
              <a:t> were 159% higher than baseline in subjects taking Welltrim.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.</a:t>
            </a:r>
            <a:endParaRPr kumimoji="0"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5892" indent="-283035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32142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4998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7855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7992FA-55E0-554B-B3EB-78DA069AE4D8}" type="slidenum">
              <a:rPr kumimoji="0" lang="en-US" altLang="zh-TW" sz="1200">
                <a:solidFill>
                  <a:srgbClr val="000000"/>
                </a:solidFill>
                <a:latin typeface="Calibri" charset="0"/>
              </a:rPr>
              <a:pPr/>
              <a:t>13</a:t>
            </a:fld>
            <a:endParaRPr kumimoji="0" lang="en-US" altLang="zh-TW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2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13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TW">
                <a:latin typeface="Calibri" charset="0"/>
                <a:ea typeface="MS PGothic" charset="0"/>
              </a:rPr>
              <a:t>You will find lots of African Mango Extracts on the market, but only one is patented and supported by double-blind, placebo-controlled studies and that is WellTrim.  IGOB131 is the form of African Mango you want to take if you want to lose weight.</a:t>
            </a: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r>
              <a:rPr kumimoji="0" lang="en-US" altLang="zh-TW">
                <a:latin typeface="Calibri" charset="0"/>
                <a:ea typeface="MS PGothic" charset="0"/>
              </a:rPr>
              <a:t>WellTrim is the only certified, authentic, GRAS affirmed standardized extract of African Mango.</a:t>
            </a: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r>
              <a:rPr kumimoji="0" lang="en-US" altLang="zh-TW">
                <a:latin typeface="Calibri" charset="0"/>
                <a:ea typeface="MS PGothic" charset="0"/>
              </a:rPr>
              <a:t>I encourage you to Google US Patent 7,537,790 to review the health claims for this ingredient.  I can</a:t>
            </a:r>
            <a:r>
              <a:rPr kumimoji="0" lang="en-US">
                <a:latin typeface="Calibri" charset="0"/>
                <a:ea typeface="MS PGothic" charset="0"/>
              </a:rPr>
              <a:t>’</a:t>
            </a:r>
            <a:r>
              <a:rPr kumimoji="0" lang="en-US" altLang="zh-TW">
                <a:latin typeface="Calibri" charset="0"/>
                <a:ea typeface="MS PGothic" charset="0"/>
              </a:rPr>
              <a:t>t use say these health claims in my presentation because the FDA deems them too powerful.  But that</a:t>
            </a:r>
            <a:r>
              <a:rPr kumimoji="0" lang="en-US">
                <a:latin typeface="Calibri" charset="0"/>
                <a:ea typeface="MS PGothic" charset="0"/>
              </a:rPr>
              <a:t>’</a:t>
            </a:r>
            <a:r>
              <a:rPr kumimoji="0" lang="en-US" altLang="zh-TW">
                <a:latin typeface="Calibri" charset="0"/>
                <a:ea typeface="MS PGothic" charset="0"/>
              </a:rPr>
              <a:t>s not going to stop me from explaining how this incredible ingredient works in the body to optimize many metabolic parameters and to help you loose weight.</a:t>
            </a: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endParaRPr kumimoji="0" lang="en-US" altLang="zh-TW">
              <a:latin typeface="Calibri" charset="0"/>
              <a:ea typeface="MS PGothic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1573AF4-806C-ED4B-8CDB-258AF3E8F867}" type="slidenum">
              <a:rPr lang="en-US" altLang="zh-TW">
                <a:solidFill>
                  <a:srgbClr val="000000"/>
                </a:solidFill>
                <a:latin typeface="Calibri" charset="0"/>
              </a:rPr>
              <a:pPr/>
              <a:t>14</a:t>
            </a:fld>
            <a:endParaRPr lang="en-US" altLang="zh-TW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8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0088" y="1152525"/>
            <a:ext cx="5532437" cy="3111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kumimoji="0" lang="pt-BR" dirty="0">
                <a:ea typeface="+mn-ea"/>
                <a:cs typeface="+mn-cs"/>
              </a:rPr>
              <a:t>Exp Clin Endocrinol Diabetes 2005; 113(9): 534-537</a:t>
            </a: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Another weight management mechanism of </a:t>
            </a:r>
            <a:r>
              <a:rPr kumimoji="0" lang="en-US" dirty="0" err="1">
                <a:ea typeface="+mn-ea"/>
                <a:cs typeface="+mn-cs"/>
              </a:rPr>
              <a:t>WellTrim</a:t>
            </a:r>
            <a:r>
              <a:rPr kumimoji="0" lang="en-US" dirty="0">
                <a:ea typeface="+mn-ea"/>
                <a:cs typeface="+mn-cs"/>
              </a:rPr>
              <a:t> is its effect on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levels.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Adiponectin, like </a:t>
            </a:r>
            <a:r>
              <a:rPr kumimoji="0" lang="en-US" dirty="0" err="1">
                <a:ea typeface="+mn-ea"/>
                <a:cs typeface="+mn-cs"/>
              </a:rPr>
              <a:t>leptin</a:t>
            </a:r>
            <a:r>
              <a:rPr kumimoji="0" lang="en-US" dirty="0">
                <a:ea typeface="+mn-ea"/>
                <a:cs typeface="+mn-cs"/>
              </a:rPr>
              <a:t>, is a hormone secreted by fat cells and low levels of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are seen in people with obesity and in those with insulin resistance.    </a:t>
            </a:r>
            <a:r>
              <a:rPr kumimoji="0" lang="en-US" dirty="0" err="1">
                <a:ea typeface="+mn-ea"/>
                <a:cs typeface="+mn-cs"/>
              </a:rPr>
              <a:t>Adipopectin</a:t>
            </a:r>
            <a:r>
              <a:rPr kumimoji="0" lang="en-US" dirty="0">
                <a:ea typeface="+mn-ea"/>
                <a:cs typeface="+mn-cs"/>
              </a:rPr>
              <a:t> modulates insulin sensitivity and blood sugar levels.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  By the end of the trial, along with the reduction in fasting blood sugar levels,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</a:t>
            </a:r>
            <a:r>
              <a:rPr kumimoji="0" lang="en-US" dirty="0" err="1">
                <a:ea typeface="+mn-ea"/>
                <a:cs typeface="+mn-cs"/>
              </a:rPr>
              <a:t>elvels</a:t>
            </a:r>
            <a:r>
              <a:rPr kumimoji="0" lang="en-US" dirty="0">
                <a:ea typeface="+mn-ea"/>
                <a:cs typeface="+mn-cs"/>
              </a:rPr>
              <a:t> were 159% higher than baseline in subjects taking Welltrim.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.</a:t>
            </a:r>
            <a:endParaRPr kumimoji="0"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5892" indent="-283035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32142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4998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7855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7992FA-55E0-554B-B3EB-78DA069AE4D8}" type="slidenum">
              <a:rPr kumimoji="0" lang="en-US" altLang="zh-TW" sz="1200">
                <a:solidFill>
                  <a:srgbClr val="000000"/>
                </a:solidFill>
                <a:latin typeface="Calibri" charset="0"/>
              </a:rPr>
              <a:pPr/>
              <a:t>15</a:t>
            </a:fld>
            <a:endParaRPr kumimoji="0" lang="en-US" altLang="zh-TW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0088" y="1152525"/>
            <a:ext cx="5532437" cy="3111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kumimoji="0" lang="pt-BR" dirty="0">
                <a:ea typeface="+mn-ea"/>
                <a:cs typeface="+mn-cs"/>
              </a:rPr>
              <a:t>Exp Clin Endocrinol Diabetes 2005; 113(9): 534-537</a:t>
            </a: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Another weight management mechanism of </a:t>
            </a:r>
            <a:r>
              <a:rPr kumimoji="0" lang="en-US" dirty="0" err="1">
                <a:ea typeface="+mn-ea"/>
                <a:cs typeface="+mn-cs"/>
              </a:rPr>
              <a:t>WellTrim</a:t>
            </a:r>
            <a:r>
              <a:rPr kumimoji="0" lang="en-US" dirty="0">
                <a:ea typeface="+mn-ea"/>
                <a:cs typeface="+mn-cs"/>
              </a:rPr>
              <a:t> is its effect on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levels.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Adiponectin, like </a:t>
            </a:r>
            <a:r>
              <a:rPr kumimoji="0" lang="en-US" dirty="0" err="1">
                <a:ea typeface="+mn-ea"/>
                <a:cs typeface="+mn-cs"/>
              </a:rPr>
              <a:t>leptin</a:t>
            </a:r>
            <a:r>
              <a:rPr kumimoji="0" lang="en-US" dirty="0">
                <a:ea typeface="+mn-ea"/>
                <a:cs typeface="+mn-cs"/>
              </a:rPr>
              <a:t>, is a hormone secreted by fat cells and low levels of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are seen in people with obesity and in those with insulin resistance.    </a:t>
            </a:r>
            <a:r>
              <a:rPr kumimoji="0" lang="en-US" dirty="0" err="1">
                <a:ea typeface="+mn-ea"/>
                <a:cs typeface="+mn-cs"/>
              </a:rPr>
              <a:t>Adipopectin</a:t>
            </a:r>
            <a:r>
              <a:rPr kumimoji="0" lang="en-US" dirty="0">
                <a:ea typeface="+mn-ea"/>
                <a:cs typeface="+mn-cs"/>
              </a:rPr>
              <a:t> modulates insulin sensitivity and blood sugar levels.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  By the end of the trial, along with the reduction in fasting blood sugar levels, </a:t>
            </a:r>
            <a:r>
              <a:rPr kumimoji="0" lang="en-US" dirty="0" err="1">
                <a:ea typeface="+mn-ea"/>
                <a:cs typeface="+mn-cs"/>
              </a:rPr>
              <a:t>adiponectin</a:t>
            </a:r>
            <a:r>
              <a:rPr kumimoji="0" lang="en-US" dirty="0">
                <a:ea typeface="+mn-ea"/>
                <a:cs typeface="+mn-cs"/>
              </a:rPr>
              <a:t> </a:t>
            </a:r>
            <a:r>
              <a:rPr kumimoji="0" lang="en-US" dirty="0" err="1">
                <a:ea typeface="+mn-ea"/>
                <a:cs typeface="+mn-cs"/>
              </a:rPr>
              <a:t>elvels</a:t>
            </a:r>
            <a:r>
              <a:rPr kumimoji="0" lang="en-US" dirty="0">
                <a:ea typeface="+mn-ea"/>
                <a:cs typeface="+mn-cs"/>
              </a:rPr>
              <a:t> were 159% higher than baseline in subjects taking Welltrim.</a:t>
            </a: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endParaRPr kumimoji="0" lang="en-US" dirty="0">
              <a:ea typeface="+mn-ea"/>
              <a:cs typeface="+mn-cs"/>
            </a:endParaRPr>
          </a:p>
          <a:p>
            <a:pPr>
              <a:defRPr/>
            </a:pPr>
            <a:r>
              <a:rPr kumimoji="0" lang="en-US" dirty="0">
                <a:ea typeface="+mn-ea"/>
                <a:cs typeface="+mn-cs"/>
              </a:rPr>
              <a:t>.</a:t>
            </a:r>
            <a:endParaRPr kumimoji="0"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5892" indent="-283035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32142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4998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7855" indent="-226428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7992FA-55E0-554B-B3EB-78DA069AE4D8}" type="slidenum">
              <a:rPr kumimoji="0" lang="en-US" altLang="zh-TW" sz="1200">
                <a:solidFill>
                  <a:srgbClr val="000000"/>
                </a:solidFill>
                <a:latin typeface="Calibri" charset="0"/>
              </a:rPr>
              <a:pPr/>
              <a:t>17</a:t>
            </a:fld>
            <a:endParaRPr kumimoji="0" lang="en-US" altLang="zh-TW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06354" y="458797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11/12/2018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539552" y="1131590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ctr"/>
            <a:r>
              <a:rPr lang="zh-TW" altLang="en-US" sz="52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非洲</a:t>
            </a:r>
            <a:r>
              <a:rPr lang="zh-TW" altLang="en-US" sz="52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芒果種子</a:t>
            </a:r>
            <a:r>
              <a:rPr lang="zh-TW" altLang="en-US" sz="52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萃取物介紹</a:t>
            </a:r>
            <a:endParaRPr lang="zh-CN" altLang="en-US" sz="5200" b="1" dirty="0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345" y="3283821"/>
            <a:ext cx="2340869" cy="512065"/>
          </a:xfrm>
          <a:prstGeom prst="rect">
            <a:avLst/>
          </a:prstGeom>
        </p:spPr>
      </p:pic>
      <p:sp>
        <p:nvSpPr>
          <p:cNvPr id="11" name="副標題 4">
            <a:extLst>
              <a:ext uri="{FF2B5EF4-FFF2-40B4-BE49-F238E27FC236}">
                <a16:creationId xmlns:a16="http://schemas.microsoft.com/office/drawing/2014/main" id="{61FD12EB-BFF8-6E41-B901-E50DED49C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901" y="2856242"/>
            <a:ext cx="5123755" cy="5075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rgbClr val="FF9900"/>
              </a:buClr>
              <a:defRPr/>
            </a:pPr>
            <a:r>
              <a:rPr lang="zh-TW" alt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©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美安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台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灣公司版權所有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Clr>
                <a:srgbClr val="FF9900"/>
              </a:buClr>
              <a:defRPr/>
            </a:pP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僅供內部教育訓練使用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309"/>
            <a:ext cx="2723046" cy="3581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88826" y="2212140"/>
            <a:ext cx="235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4800" b="1" baseline="30000" dirty="0" smtClean="0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李長興 </a:t>
            </a:r>
            <a:r>
              <a:rPr lang="zh-TW" altLang="en-US" sz="4800" b="1" baseline="30000" dirty="0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醫師</a:t>
            </a:r>
            <a:endParaRPr lang="en-US" altLang="en-US" sz="4800" b="1" baseline="30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4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91778" y="14133"/>
            <a:ext cx="696087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342900"/>
            <a:r>
              <a:rPr lang="zh-TW" altLang="en-US" sz="3600" b="1" dirty="0">
                <a:solidFill>
                  <a:prstClr val="black"/>
                </a:solidFill>
                <a:latin typeface="微軟正黑體"/>
                <a:cs typeface="微軟正黑體"/>
              </a:rPr>
              <a:t>脂聯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/>
                <a:cs typeface="微軟正黑體"/>
              </a:rPr>
              <a:t>素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/>
                <a:cs typeface="微軟正黑體"/>
              </a:rPr>
              <a:t>(</a:t>
            </a:r>
            <a:r>
              <a:rPr lang="en-US" altLang="zh-TW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adiponectin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/>
                <a:cs typeface="微軟正黑體"/>
              </a:rPr>
              <a:t>)</a:t>
            </a:r>
            <a:endParaRPr lang="en-US" sz="3600" b="1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664" y="1004005"/>
            <a:ext cx="6970672" cy="358396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900">
              <a:lnSpc>
                <a:spcPts val="2800"/>
              </a:lnSpc>
              <a:spcBef>
                <a:spcPts val="600"/>
              </a:spcBef>
              <a:buClr>
                <a:srgbClr val="C6E7FC"/>
              </a:buClr>
            </a:pP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脂肪細胞所分泌的</a:t>
            </a:r>
            <a:r>
              <a:rPr lang="zh-TW" altLang="en-US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賀爾蒙</a:t>
            </a:r>
            <a:endParaRPr lang="en-US" altLang="zh-TW" sz="24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  <a:p>
            <a:pPr defTabSz="342900">
              <a:lnSpc>
                <a:spcPts val="2800"/>
              </a:lnSpc>
              <a:spcBef>
                <a:spcPts val="600"/>
              </a:spcBef>
              <a:buClr>
                <a:srgbClr val="C6E7FC"/>
              </a:buClr>
            </a:pPr>
            <a:r>
              <a:rPr lang="zh-TW" altLang="en-US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參與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血糖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調控及脂肪酸轉變為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能量</a:t>
            </a:r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  <a:cs typeface="微軟正黑體"/>
            </a:endParaRPr>
          </a:p>
          <a:p>
            <a:pPr defTabSz="342900">
              <a:lnSpc>
                <a:spcPts val="2800"/>
              </a:lnSpc>
              <a:spcBef>
                <a:spcPts val="600"/>
              </a:spcBef>
              <a:buClr>
                <a:srgbClr val="C6E7FC"/>
              </a:buClr>
            </a:pPr>
            <a:r>
              <a:rPr kumimoji="1" lang="zh-TW" altLang="en-US" sz="2400" dirty="0">
                <a:latin typeface="+mj-ea"/>
                <a:ea typeface="+mj-ea"/>
              </a:rPr>
              <a:t>能活化粒線體中</a:t>
            </a:r>
            <a:r>
              <a:rPr kumimoji="1" lang="en-US" altLang="zh-TW" sz="2400" dirty="0">
                <a:latin typeface="+mj-ea"/>
                <a:ea typeface="+mj-ea"/>
                <a:cs typeface="Arial" panose="020B0604020202020204" pitchFamily="34" charset="0"/>
              </a:rPr>
              <a:t>AMPK</a:t>
            </a:r>
            <a:r>
              <a:rPr kumimoji="1" lang="zh-TW" altLang="en-US" sz="2400" dirty="0">
                <a:latin typeface="+mj-ea"/>
                <a:ea typeface="+mj-ea"/>
              </a:rPr>
              <a:t>，達到</a:t>
            </a:r>
            <a:r>
              <a:rPr kumimoji="1"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燃燒脂肪</a:t>
            </a:r>
            <a:r>
              <a:rPr kumimoji="1" lang="zh-TW" altLang="en-US" sz="2400" dirty="0">
                <a:latin typeface="+mj-ea"/>
                <a:ea typeface="+mj-ea"/>
              </a:rPr>
              <a:t>的</a:t>
            </a:r>
            <a:r>
              <a:rPr kumimoji="1" lang="zh-TW" altLang="en-US" sz="2400" dirty="0" smtClean="0">
                <a:latin typeface="+mj-ea"/>
                <a:ea typeface="+mj-ea"/>
              </a:rPr>
              <a:t>效果</a:t>
            </a:r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  <a:cs typeface="微軟正黑體"/>
            </a:endParaRPr>
          </a:p>
          <a:p>
            <a:pPr defTabSz="342900">
              <a:lnSpc>
                <a:spcPts val="2800"/>
              </a:lnSpc>
              <a:spcBef>
                <a:spcPts val="600"/>
              </a:spcBef>
              <a:buClr>
                <a:srgbClr val="C6E7FC"/>
              </a:buClr>
            </a:pP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低脂聯素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濃度</a:t>
            </a:r>
            <a:r>
              <a:rPr lang="zh-TW" altLang="en-US" sz="2400" dirty="0" smtClean="0">
                <a:latin typeface="+mj-ea"/>
                <a:ea typeface="+mj-ea"/>
                <a:cs typeface="Microsoft JhengHei" charset="-120"/>
              </a:rPr>
              <a:t>容易造成血管</a:t>
            </a:r>
            <a:r>
              <a:rPr lang="zh-TW" altLang="en-US" sz="2400" dirty="0">
                <a:latin typeface="+mj-ea"/>
                <a:ea typeface="+mj-ea"/>
                <a:cs typeface="Microsoft JhengHei" charset="-120"/>
              </a:rPr>
              <a:t>內皮</a:t>
            </a:r>
            <a:r>
              <a:rPr lang="zh-TW" altLang="en-US" sz="2400" dirty="0" smtClean="0">
                <a:latin typeface="+mj-ea"/>
                <a:ea typeface="+mj-ea"/>
                <a:cs typeface="Microsoft JhengHei" charset="-120"/>
              </a:rPr>
              <a:t>發炎，引發血管粥狀硬化</a:t>
            </a:r>
            <a:endParaRPr lang="en-US" sz="2400" dirty="0">
              <a:solidFill>
                <a:srgbClr val="FF0000"/>
              </a:solidFill>
              <a:latin typeface="+mj-ea"/>
              <a:ea typeface="+mj-ea"/>
              <a:cs typeface="微軟正黑體"/>
            </a:endParaRPr>
          </a:p>
          <a:p>
            <a:pPr defTabSz="342900">
              <a:lnSpc>
                <a:spcPts val="2800"/>
              </a:lnSpc>
              <a:spcBef>
                <a:spcPts val="600"/>
              </a:spcBef>
              <a:buClr>
                <a:srgbClr val="C6E7FC"/>
              </a:buClr>
            </a:pP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低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脂聯素濃度</a:t>
            </a:r>
            <a:r>
              <a:rPr lang="zh-TW" altLang="zh-TW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與肥胖，</a:t>
            </a:r>
            <a:r>
              <a:rPr lang="zh-TW" altLang="zh-TW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胰島素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阻抗</a:t>
            </a:r>
            <a:r>
              <a:rPr lang="zh-TW" altLang="zh-TW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，</a:t>
            </a:r>
            <a:r>
              <a:rPr lang="en-US" altLang="zh-TW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 </a:t>
            </a:r>
            <a:r>
              <a:rPr lang="zh-TW" altLang="zh-TW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高血壓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，</a:t>
            </a:r>
            <a:r>
              <a:rPr lang="zh-TW" altLang="zh-TW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冠狀動脈性心臟病和</a:t>
            </a:r>
            <a:r>
              <a:rPr lang="zh-TW" altLang="zh-TW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血脂異常</a:t>
            </a: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有關</a:t>
            </a:r>
            <a:r>
              <a:rPr lang="zh-TW" altLang="en-US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，</a:t>
            </a:r>
            <a:r>
              <a:rPr lang="zh-TW" altLang="zh-TW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是</a:t>
            </a:r>
            <a:r>
              <a:rPr lang="zh-TW" altLang="zh-TW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代謝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症候群</a:t>
            </a:r>
            <a:r>
              <a:rPr lang="zh-TW" altLang="zh-TW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的重要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指標</a:t>
            </a:r>
            <a:endParaRPr lang="en-US" sz="24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  <a:p>
            <a:pPr marL="0" indent="0" defTabSz="342900">
              <a:lnSpc>
                <a:spcPts val="2800"/>
              </a:lnSpc>
              <a:spcBef>
                <a:spcPts val="600"/>
              </a:spcBef>
              <a:buClr>
                <a:srgbClr val="C6E7FC"/>
              </a:buClr>
              <a:buNone/>
            </a:pPr>
            <a:endParaRPr lang="en-US" sz="24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  <a:p>
            <a:pPr marL="0" indent="0" defTabSz="342900">
              <a:lnSpc>
                <a:spcPts val="2800"/>
              </a:lnSpc>
              <a:spcBef>
                <a:spcPts val="600"/>
              </a:spcBef>
              <a:buClr>
                <a:srgbClr val="C6E7FC"/>
              </a:buClr>
              <a:buNone/>
            </a:pPr>
            <a:endParaRPr lang="en-US" sz="24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C76EC2-7CE9-C349-B1FF-82DC97630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3740" y="207427"/>
            <a:ext cx="1711166" cy="1711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62301" y="4774168"/>
            <a:ext cx="598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buClr>
                <a:srgbClr val="C6E7FC"/>
              </a:buClr>
            </a:pPr>
            <a:r>
              <a:rPr lang="en-US" altLang="zh-TW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http://care.diabetesjournal.org/content/26/8/2442</a:t>
            </a:r>
          </a:p>
        </p:txBody>
      </p:sp>
    </p:spTree>
    <p:extLst>
      <p:ext uri="{BB962C8B-B14F-4D97-AF65-F5344CB8AC3E}">
        <p14:creationId xmlns:p14="http://schemas.microsoft.com/office/powerpoint/2010/main" val="22166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6A621-4E17-5C4F-AB13-E7A2F82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00"/>
            <a:ext cx="9144000" cy="770474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PPAR</a:t>
            </a:r>
            <a:r>
              <a:rPr kumimoji="1" lang="en-US" altLang="zh-TW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3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1" lang="zh-TW" altLang="en-US" sz="3600" dirty="0">
                <a:solidFill>
                  <a:schemeClr val="tx1"/>
                </a:solidFill>
                <a:effectLst/>
                <a:latin typeface="+mj-ea"/>
                <a:cs typeface="Arial" panose="020B0604020202020204" pitchFamily="34" charset="0"/>
              </a:rPr>
              <a:t>過氧化體增殖劑活化受</a:t>
            </a:r>
            <a:r>
              <a:rPr kumimoji="1" lang="zh-TW" altLang="en-US" sz="3600" dirty="0" smtClean="0">
                <a:solidFill>
                  <a:schemeClr val="tx1"/>
                </a:solidFill>
                <a:effectLst/>
                <a:latin typeface="+mj-ea"/>
                <a:cs typeface="Arial" panose="020B0604020202020204" pitchFamily="34" charset="0"/>
              </a:rPr>
              <a:t>器</a:t>
            </a:r>
            <a:r>
              <a:rPr kumimoji="1" lang="en-US" altLang="zh-TW" sz="3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1" lang="zh-TW" altLang="en-US" sz="3600" dirty="0">
              <a:effectLst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0EB8436-F53D-3041-934A-5741D84E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901775"/>
            <a:ext cx="4752528" cy="3686199"/>
          </a:xfrm>
        </p:spPr>
        <p:txBody>
          <a:bodyPr>
            <a:normAutofit/>
          </a:bodyPr>
          <a:lstStyle/>
          <a:p>
            <a:pPr>
              <a:lnSpc>
                <a:spcPts val="2880"/>
              </a:lnSpc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PPAR</a:t>
            </a:r>
            <a:r>
              <a:rPr kumimoji="1"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Peroxisome proliferator-activated </a:t>
            </a:r>
            <a:r>
              <a:rPr kumimoji="1" lang="en-US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receptor)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透過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肝臟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肌肉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與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脂肪組織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，調節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葡萄糖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與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脂肪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的平衡。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ts val="2880"/>
              </a:lnSpc>
              <a:buFont typeface="Wingdings" panose="05000000000000000000" pitchFamily="2" charset="2"/>
              <a:buChar char="n"/>
            </a:pPr>
            <a:r>
              <a:rPr lang="el-GR" altLang="zh-TW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PPAR</a:t>
            </a:r>
            <a:r>
              <a:rPr kumimoji="1" lang="el-GR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γ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：分化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幹細胞為脂肪細胞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，及</a:t>
            </a:r>
            <a:r>
              <a:rPr kumimoji="1"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調節胰島素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的敏感度來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儲存脂肪</a:t>
            </a:r>
            <a:r>
              <a:rPr kumimoji="1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80"/>
              </a:lnSpc>
              <a:buFont typeface="Wingdings" panose="05000000000000000000" pitchFamily="2" charset="2"/>
              <a:buChar char="n"/>
            </a:pP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抑制</a:t>
            </a:r>
            <a:r>
              <a:rPr lang="el-GR" altLang="zh-TW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PPAR</a:t>
            </a:r>
            <a:r>
              <a:rPr kumimoji="1" lang="el-GR" altLang="zh-TW" sz="24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γ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，可以減少脂肪前驅細胞轉變成脂肪細胞。</a:t>
            </a:r>
            <a:endParaRPr kumimoji="1"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00E258C-253F-254A-87C8-EE630B812E46}"/>
              </a:ext>
            </a:extLst>
          </p:cNvPr>
          <p:cNvSpPr/>
          <p:nvPr/>
        </p:nvSpPr>
        <p:spPr>
          <a:xfrm>
            <a:off x="1547664" y="4543806"/>
            <a:ext cx="330282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altLang="zh-TW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  <a:r>
              <a:rPr lang="id-ID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d-ID" altLang="zh-TW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id-ID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zh-TW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d-ID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zh-TW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id-ID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 2008, 7:44</a:t>
            </a:r>
            <a:endParaRPr lang="zh-TW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figure 23-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63" y="843558"/>
            <a:ext cx="3418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FA155B9-A576-204C-B965-4E3EB83374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23878"/>
            <a:ext cx="4144120" cy="110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4893" y="111381"/>
            <a:ext cx="666545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n-US" altLang="zh-TW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G3PDH (</a:t>
            </a:r>
            <a:r>
              <a:rPr lang="zh-TW" altLang="en-US" sz="3600" dirty="0">
                <a:latin typeface="+mj-ea"/>
                <a:ea typeface="+mj-ea"/>
              </a:rPr>
              <a:t>甘油醛</a:t>
            </a:r>
            <a:r>
              <a:rPr lang="en-US" altLang="zh-TW" sz="3600" dirty="0">
                <a:latin typeface="+mj-ea"/>
                <a:ea typeface="+mj-ea"/>
              </a:rPr>
              <a:t>-3-</a:t>
            </a:r>
            <a:r>
              <a:rPr lang="zh-TW" altLang="en-US" sz="3600" dirty="0">
                <a:latin typeface="+mj-ea"/>
                <a:ea typeface="+mj-ea"/>
              </a:rPr>
              <a:t>磷酸脫氫酶</a:t>
            </a:r>
            <a:r>
              <a:rPr lang="en-US" altLang="zh-TW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)</a:t>
            </a:r>
            <a:endParaRPr lang="en-US" altLang="zh-TW" sz="3600" b="1" dirty="0">
              <a:solidFill>
                <a:srgbClr val="7030A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3010" y="2649906"/>
            <a:ext cx="366840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 defTabSz="342900"/>
            <a:endParaRPr lang="en-US" altLang="zh-TW" sz="24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28750" y="1322784"/>
            <a:ext cx="6343650" cy="29634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3" y="843558"/>
            <a:ext cx="7848873" cy="1659429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marL="257175" indent="-257175" defTabSz="342900">
              <a:lnSpc>
                <a:spcPts val="3100"/>
              </a:lnSpc>
              <a:buFont typeface="Arial"/>
              <a:buChar char="•"/>
            </a:pP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G3PDH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（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glyceraldehyde-3-phosphate dehydrogenase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）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是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血糖轉換成脂肪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時所需的酵素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57175" indent="-257175" defTabSz="342900">
              <a:lnSpc>
                <a:spcPts val="3100"/>
              </a:lnSpc>
              <a:buFont typeface="Arial"/>
              <a:buChar char="•"/>
            </a:pP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G3PDH 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是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導致肥胖的重要因素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57175" indent="-257175" defTabSz="342900">
              <a:lnSpc>
                <a:spcPts val="3100"/>
              </a:lnSpc>
              <a:buFont typeface="Arial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G3PDH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就能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減少血糖轉換成脂肪</a:t>
            </a:r>
            <a:endParaRPr lang="en-US" altLang="zh-TW" sz="24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圖片 8" descr="螢幕快照 2018-03-31 下午4.01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8"/>
          <a:stretch/>
        </p:blipFill>
        <p:spPr>
          <a:xfrm>
            <a:off x="1115616" y="2529298"/>
            <a:ext cx="6857990" cy="237200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073087" y="4305300"/>
            <a:ext cx="3011081" cy="592470"/>
          </a:xfrm>
          <a:prstGeom prst="rect">
            <a:avLst/>
          </a:prstGeom>
          <a:solidFill>
            <a:srgbClr val="FDEB99"/>
          </a:solidFill>
        </p:spPr>
        <p:txBody>
          <a:bodyPr wrap="none" lIns="68580" tIns="34290" rIns="68580" bIns="34290" rtlCol="0">
            <a:spAutoFit/>
          </a:bodyPr>
          <a:lstStyle/>
          <a:p>
            <a:pPr algn="ctr" defTabSz="342900"/>
            <a:r>
              <a:rPr lang="en-US" altLang="zh-TW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G3PDH</a:t>
            </a:r>
            <a:endParaRPr lang="en-US" altLang="zh-TW" sz="16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342900"/>
            <a:r>
              <a:rPr lang="zh-TW" altLang="en-US" sz="16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是血糖轉換成脂肪時所需的酵素</a:t>
            </a:r>
            <a:endParaRPr lang="en-US" altLang="zh-TW" sz="16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042642" y="2724151"/>
            <a:ext cx="3257550" cy="6092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TW" altLang="en-US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微軟正黑體"/>
              </a:rPr>
              <a:t>可抑制</a:t>
            </a:r>
            <a:r>
              <a:rPr lang="en-US" altLang="zh-TW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微軟正黑體"/>
              </a:rPr>
              <a:t>G3PDH</a:t>
            </a:r>
            <a:r>
              <a:rPr lang="zh-TW" altLang="en-US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微軟正黑體"/>
              </a:rPr>
              <a:t>的作用</a:t>
            </a:r>
            <a:endParaRPr lang="en-US" altLang="zh-TW" dirty="0">
              <a:ln w="18415" cmpd="sng">
                <a:solidFill>
                  <a:prstClr val="black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8746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87624" y="52917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342900"/>
            <a:r>
              <a:rPr lang="zh-TW" altLang="en-US" sz="3600" b="1" dirty="0">
                <a:solidFill>
                  <a:prstClr val="black"/>
                </a:solidFill>
                <a:latin typeface="微軟正黑體"/>
                <a:cs typeface="微軟正黑體"/>
              </a:rPr>
              <a:t>非洲芒果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/>
                <a:cs typeface="微軟正黑體"/>
              </a:rPr>
              <a:t>種子</a:t>
            </a:r>
            <a:endParaRPr lang="en-US" sz="3600" b="1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4921" y="1149006"/>
            <a:ext cx="6172200" cy="33944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900">
              <a:lnSpc>
                <a:spcPts val="3360"/>
              </a:lnSpc>
              <a:buClr>
                <a:srgbClr val="C6E7FC"/>
              </a:buClr>
            </a:pPr>
            <a:r>
              <a:rPr lang="zh-TW" altLang="en-US" sz="28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西非美食中的常見食物，調查發現，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於飲食中攝取非洲芒果者，體型較瘦且罹患心血管疾病比例較少</a:t>
            </a:r>
          </a:p>
          <a:p>
            <a:pPr defTabSz="342900">
              <a:buClr>
                <a:srgbClr val="C6E7FC"/>
              </a:buClr>
            </a:pPr>
            <a:endParaRPr lang="en-US" sz="28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  <a:p>
            <a:pPr defTabSz="342900">
              <a:buClr>
                <a:srgbClr val="C6E7FC"/>
              </a:buClr>
            </a:pPr>
            <a:r>
              <a:rPr lang="zh-TW" altLang="en-US" sz="28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萃取自被大量食用數百年的食物</a:t>
            </a:r>
            <a:endParaRPr lang="en-US" sz="28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  <a:p>
            <a:pPr lvl="1" defTabSz="342900">
              <a:buClr>
                <a:srgbClr val="4584D3"/>
              </a:buClr>
            </a:pPr>
            <a:r>
              <a:rPr lang="zh-TW" altLang="en-US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主要成份包含鎂</a:t>
            </a:r>
            <a:r>
              <a:rPr lang="zh-TW" altLang="zh-TW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鐵</a:t>
            </a:r>
            <a:r>
              <a:rPr lang="zh-TW" altLang="zh-TW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鈣</a:t>
            </a:r>
            <a:r>
              <a:rPr lang="zh-TW" altLang="zh-TW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、</a:t>
            </a:r>
            <a:r>
              <a:rPr lang="zh-TW" altLang="en-US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鉀</a:t>
            </a:r>
            <a:endParaRPr lang="en-US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22" y="2771212"/>
            <a:ext cx="1828832" cy="189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Image result for african mango SEED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870" y="415749"/>
            <a:ext cx="1864084" cy="21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87624" y="429994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TW" sz="1400" i="1" dirty="0" err="1"/>
              <a:t>Preedy</a:t>
            </a:r>
            <a:r>
              <a:rPr lang="en-US" altLang="zh-TW" sz="1400" i="1" dirty="0"/>
              <a:t>, V.R., Watson, R.R. and Patel, V. (ed.) 2011. Nuts and seeds in health and disease prevention. Academic Press</a:t>
            </a:r>
            <a:r>
              <a:rPr lang="en-US" altLang="zh-TW" sz="1400" i="1" dirty="0" smtClean="0"/>
              <a:t>., </a:t>
            </a:r>
            <a:r>
              <a:rPr lang="en-US" altLang="zh-TW" sz="1400" i="1" dirty="0"/>
              <a:t>Pages </a:t>
            </a:r>
            <a:r>
              <a:rPr lang="en-US" altLang="zh-TW" sz="1400" i="1" dirty="0" smtClean="0"/>
              <a:t>271-278</a:t>
            </a:r>
            <a:endParaRPr lang="en-US" altLang="zh-TW" sz="1400" i="1" dirty="0"/>
          </a:p>
        </p:txBody>
      </p:sp>
    </p:spTree>
    <p:extLst>
      <p:ext uri="{BB962C8B-B14F-4D97-AF65-F5344CB8AC3E}">
        <p14:creationId xmlns:p14="http://schemas.microsoft.com/office/powerpoint/2010/main" val="543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EB4DF2-5231-4445-8390-3F76DF8E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3478"/>
            <a:ext cx="7980523" cy="886267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什麼是</a:t>
            </a:r>
            <a:r>
              <a:rPr lang="en-US" altLang="zh-TW" sz="36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WellTrim</a:t>
            </a:r>
            <a:r>
              <a:rPr lang="en-US" altLang="zh-TW" sz="3600" baseline="30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zh-TW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(IGOB131</a:t>
            </a:r>
            <a:r>
              <a:rPr lang="en-US" altLang="zh-TW" sz="3600" baseline="30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zh-TW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zh-TW" altLang="en-US" sz="360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27DAAE-CF62-2040-867E-3772CA07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27" y="1145143"/>
            <a:ext cx="8799673" cy="3836432"/>
          </a:xfrm>
        </p:spPr>
        <p:txBody>
          <a:bodyPr>
            <a:noAutofit/>
          </a:bodyPr>
          <a:lstStyle/>
          <a:p>
            <a:pPr marL="264319" indent="-264319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一種經臨床測試的非洲芒果萃取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物                    </a:t>
            </a:r>
            <a:r>
              <a:rPr kumimoji="1" lang="en-US" altLang="zh-TW" sz="2800" i="1" dirty="0" err="1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Irvingia</a:t>
            </a:r>
            <a:r>
              <a:rPr kumimoji="1" lang="en-US" altLang="zh-TW" sz="2800" i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1" lang="en-US" altLang="zh-TW" sz="2800" i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gabonensis</a:t>
            </a:r>
            <a:r>
              <a:rPr kumimoji="1"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4319" indent="-264319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獲得美國食藥署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GRAS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認證</a:t>
            </a:r>
            <a:endParaRPr lang="en-US" altLang="zh-TW" sz="28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4319" indent="-264319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獲得美國專利健康宣稱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(U.S. Patent 7,537,790)</a:t>
            </a:r>
          </a:p>
          <a:p>
            <a:pPr marL="264319" indent="-264319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經雙盲，安慰劑控制組人體實驗證實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4319" indent="-264319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藉由多重作用機制，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不僅可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促進</a:t>
            </a:r>
            <a:endParaRPr lang="en-US" altLang="zh-TW" sz="2800" dirty="0" smtClean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健康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窈窕還有助改善整體健康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67" y="3049314"/>
            <a:ext cx="2756633" cy="209418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31840" y="453745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Lipids in Health and Disease 2009, </a:t>
            </a:r>
            <a:r>
              <a:rPr lang="en-US" altLang="zh-TW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8:7</a:t>
            </a:r>
            <a:endParaRPr lang="en-US" altLang="zh-TW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86" y="100608"/>
            <a:ext cx="6858000" cy="74295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科學研究</a:t>
            </a:r>
            <a:r>
              <a:rPr lang="en-US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Welltrim</a:t>
            </a:r>
            <a:r>
              <a:rPr lang="en-US" sz="3600" baseline="30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endParaRPr lang="en-US" sz="360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496" y="987574"/>
            <a:ext cx="5077015" cy="339447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900">
              <a:buClr>
                <a:srgbClr val="C6E7FC"/>
              </a:buClr>
            </a:pP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隨機，雙盲，安慰劑對照組的研究</a:t>
            </a:r>
            <a:endParaRPr lang="en-US" sz="24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  <a:p>
            <a:pPr lvl="1" defTabSz="342900">
              <a:buClr>
                <a:srgbClr val="4584D3"/>
              </a:buClr>
            </a:pP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為期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週</a:t>
            </a:r>
            <a:endParaRPr lang="en-US" sz="2400" dirty="0">
              <a:solidFill>
                <a:srgbClr val="FF0000"/>
              </a:solidFill>
              <a:latin typeface="+mj-ea"/>
              <a:ea typeface="+mj-ea"/>
              <a:cs typeface="微軟正黑體"/>
            </a:endParaRPr>
          </a:p>
          <a:p>
            <a:pPr lvl="1" defTabSz="342900">
              <a:buClr>
                <a:srgbClr val="4584D3"/>
              </a:buClr>
            </a:pP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102</a:t>
            </a: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位受試</a:t>
            </a:r>
            <a:r>
              <a:rPr lang="zh-TW" altLang="en-US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者（健康者和體重 過重或肥胖者）</a:t>
            </a:r>
            <a:endParaRPr lang="en-US" sz="2400" dirty="0">
              <a:solidFill>
                <a:prstClr val="black"/>
              </a:solidFill>
              <a:latin typeface="+mj-ea"/>
              <a:ea typeface="+mj-ea"/>
              <a:cs typeface="微軟正黑體"/>
            </a:endParaRPr>
          </a:p>
          <a:p>
            <a:pPr lvl="1" defTabSz="342900">
              <a:buClr>
                <a:srgbClr val="4584D3"/>
              </a:buClr>
            </a:pPr>
            <a:r>
              <a:rPr lang="zh-TW" altLang="zh-TW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在午餐和晚餐前</a:t>
            </a:r>
            <a:r>
              <a:rPr lang="en-US" altLang="zh-TW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30-60</a:t>
            </a:r>
            <a:r>
              <a:rPr lang="zh-TW" altLang="zh-TW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分鐘</a:t>
            </a:r>
            <a:r>
              <a:rPr lang="zh-TW" altLang="zh-TW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，</a:t>
            </a:r>
            <a:r>
              <a:rPr lang="en-US" altLang="zh-TW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 </a:t>
            </a:r>
            <a:r>
              <a:rPr lang="zh-TW" altLang="en-US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實驗</a:t>
            </a:r>
            <a:r>
              <a:rPr lang="zh-TW" altLang="zh-TW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組每天兩次</a:t>
            </a: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、每次</a:t>
            </a:r>
            <a:r>
              <a:rPr lang="zh-TW" altLang="en-US" sz="2400" dirty="0" smtClean="0">
                <a:solidFill>
                  <a:prstClr val="black"/>
                </a:solidFill>
                <a:latin typeface="+mj-ea"/>
                <a:ea typeface="+mj-ea"/>
                <a:cs typeface="微軟正黑體"/>
              </a:rPr>
              <a:t>使用 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150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毫克的 </a:t>
            </a:r>
            <a:r>
              <a:rPr lang="en-US" altLang="zh-TW" sz="2400" dirty="0" err="1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Welltrim</a:t>
            </a:r>
            <a:r>
              <a:rPr lang="en-US" altLang="zh-TW" sz="2400" baseline="300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®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 </a:t>
            </a:r>
            <a:r>
              <a:rPr lang="en-US" altLang="zh-TW" sz="2400" dirty="0" err="1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iG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，    </a:t>
            </a:r>
            <a:r>
              <a:rPr lang="zh-TW" altLang="zh-TW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安慰劑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組則使用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微軟正黑體"/>
              </a:rPr>
              <a:t>安慰劑</a:t>
            </a:r>
            <a:endParaRPr lang="zh-TW" altLang="zh-TW" sz="2400" dirty="0">
              <a:solidFill>
                <a:srgbClr val="FF0000"/>
              </a:solidFill>
              <a:latin typeface="+mj-ea"/>
              <a:ea typeface="+mj-ea"/>
              <a:cs typeface="微軟正黑體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99" y="915566"/>
            <a:ext cx="3812526" cy="39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4993" y="4383715"/>
            <a:ext cx="5768442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2900"/>
            <a:r>
              <a:rPr kumimoji="0" lang="en-US" altLang="zh-TW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Lipids in Health and Disease 2009, 8:7  DOI: 10.1186/1476-511X-8-7</a:t>
            </a:r>
          </a:p>
        </p:txBody>
      </p:sp>
    </p:spTree>
    <p:extLst>
      <p:ext uri="{BB962C8B-B14F-4D97-AF65-F5344CB8AC3E}">
        <p14:creationId xmlns:p14="http://schemas.microsoft.com/office/powerpoint/2010/main" val="10848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>
            <a:extLst>
              <a:ext uri="{FF2B5EF4-FFF2-40B4-BE49-F238E27FC236}">
                <a16:creationId xmlns:a16="http://schemas.microsoft.com/office/drawing/2014/main" id="{6C0B031C-5D19-7743-A57F-F8DF57A4B102}"/>
              </a:ext>
            </a:extLst>
          </p:cNvPr>
          <p:cNvSpPr/>
          <p:nvPr/>
        </p:nvSpPr>
        <p:spPr bwMode="auto">
          <a:xfrm>
            <a:off x="2758150" y="129961"/>
            <a:ext cx="2329239" cy="1157288"/>
          </a:xfrm>
          <a:prstGeom prst="roundRect">
            <a:avLst/>
          </a:prstGeom>
          <a:solidFill>
            <a:srgbClr val="FF4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抑制</a:t>
            </a:r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G3PDH</a:t>
            </a:r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抑制血糖</a:t>
            </a:r>
            <a:endParaRPr lang="en-US" altLang="zh-TW" sz="2000" b="1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轉換</a:t>
            </a:r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成脂肪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A622778C-5587-B046-8CB3-E9DFDACDB492}"/>
              </a:ext>
            </a:extLst>
          </p:cNvPr>
          <p:cNvSpPr/>
          <p:nvPr/>
        </p:nvSpPr>
        <p:spPr bwMode="auto">
          <a:xfrm>
            <a:off x="2761258" y="1426552"/>
            <a:ext cx="2322762" cy="1146572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改善瘦體</a:t>
            </a:r>
            <a:r>
              <a:rPr lang="zh-TW" altLang="en-US" sz="2000" b="1" dirty="0" smtClean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素阻抗</a:t>
            </a: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獲得飽足感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燃燒脂肪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DF05BF48-ED62-A040-816B-8BCAF8E4063E}"/>
              </a:ext>
            </a:extLst>
          </p:cNvPr>
          <p:cNvSpPr/>
          <p:nvPr/>
        </p:nvSpPr>
        <p:spPr bwMode="auto">
          <a:xfrm>
            <a:off x="2758150" y="2689833"/>
            <a:ext cx="2329239" cy="106799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提高脂聯素濃度：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燃燒脂肪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改善血糖及脂肪代謝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E54E9E29-E824-164E-A7E9-E8612E03B88C}"/>
              </a:ext>
            </a:extLst>
          </p:cNvPr>
          <p:cNvSpPr/>
          <p:nvPr/>
        </p:nvSpPr>
        <p:spPr bwMode="auto">
          <a:xfrm>
            <a:off x="2778651" y="3867894"/>
            <a:ext cx="2341375" cy="989775"/>
          </a:xfrm>
          <a:prstGeom prst="round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抑制</a:t>
            </a:r>
            <a:r>
              <a:rPr lang="el-GR" altLang="zh-TW" sz="2000" b="1" dirty="0" err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PPARγ</a:t>
            </a:r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：</a:t>
            </a:r>
            <a:endParaRPr lang="en-US" altLang="ja-JP" sz="2000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減少脂肪前驅細胞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轉換成脂肪細胞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4990107" y="593145"/>
            <a:ext cx="661499" cy="3748682"/>
            <a:chOff x="3651924" y="879872"/>
            <a:chExt cx="1199682" cy="4998243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9BA1DA2E-B349-064C-A9DA-2F97DDE11F01}"/>
                </a:ext>
              </a:extLst>
            </p:cNvPr>
            <p:cNvCxnSpPr/>
            <p:nvPr/>
          </p:nvCxnSpPr>
          <p:spPr>
            <a:xfrm>
              <a:off x="3651924" y="879872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E8B8EAEF-BDAF-7149-85ED-2455E861340C}"/>
                </a:ext>
              </a:extLst>
            </p:cNvPr>
            <p:cNvCxnSpPr/>
            <p:nvPr/>
          </p:nvCxnSpPr>
          <p:spPr>
            <a:xfrm>
              <a:off x="3668220" y="5820963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95958493-C344-2F42-B9A8-E02A8B97956B}"/>
                </a:ext>
              </a:extLst>
            </p:cNvPr>
            <p:cNvCxnSpPr/>
            <p:nvPr/>
          </p:nvCxnSpPr>
          <p:spPr>
            <a:xfrm>
              <a:off x="3668221" y="2571749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7DD92604-74B0-C649-ADB8-D0C334DAA4D1}"/>
                </a:ext>
              </a:extLst>
            </p:cNvPr>
            <p:cNvCxnSpPr/>
            <p:nvPr/>
          </p:nvCxnSpPr>
          <p:spPr>
            <a:xfrm>
              <a:off x="3667535" y="4263628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99BE937-62F7-5F4F-9A31-7612B1787A6A}"/>
                </a:ext>
              </a:extLst>
            </p:cNvPr>
            <p:cNvCxnSpPr>
              <a:cxnSpLocks/>
            </p:cNvCxnSpPr>
            <p:nvPr/>
          </p:nvCxnSpPr>
          <p:spPr>
            <a:xfrm>
              <a:off x="4851606" y="879872"/>
              <a:ext cx="0" cy="49982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向右箭號 25">
            <a:extLst>
              <a:ext uri="{FF2B5EF4-FFF2-40B4-BE49-F238E27FC236}">
                <a16:creationId xmlns:a16="http://schemas.microsoft.com/office/drawing/2014/main" id="{88A35709-BA7D-FA45-91C8-C5F2C887F88D}"/>
              </a:ext>
            </a:extLst>
          </p:cNvPr>
          <p:cNvSpPr/>
          <p:nvPr/>
        </p:nvSpPr>
        <p:spPr>
          <a:xfrm>
            <a:off x="5680861" y="1281621"/>
            <a:ext cx="515615" cy="477219"/>
          </a:xfrm>
          <a:prstGeom prst="rightArrow">
            <a:avLst>
              <a:gd name="adj1" fmla="val 31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510EDB40-F365-9648-898E-04745313AF67}"/>
              </a:ext>
            </a:extLst>
          </p:cNvPr>
          <p:cNvSpPr/>
          <p:nvPr/>
        </p:nvSpPr>
        <p:spPr bwMode="auto">
          <a:xfrm>
            <a:off x="134996" y="1988796"/>
            <a:ext cx="1420785" cy="598882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1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WellTrim</a:t>
            </a:r>
            <a:r>
              <a:rPr kumimoji="1" lang="en-US" altLang="zh-TW" sz="2100" b="1" baseline="30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endParaRPr lang="zh-TW" altLang="en-US" sz="2100" baseline="30000" dirty="0">
              <a:solidFill>
                <a:srgbClr val="00206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7" y="2813934"/>
            <a:ext cx="1588607" cy="1240912"/>
          </a:xfrm>
          <a:prstGeom prst="rect">
            <a:avLst/>
          </a:prstGeom>
        </p:spPr>
      </p:pic>
      <p:sp>
        <p:nvSpPr>
          <p:cNvPr id="18" name="向右箭號 17">
            <a:extLst>
              <a:ext uri="{FF2B5EF4-FFF2-40B4-BE49-F238E27FC236}">
                <a16:creationId xmlns:a16="http://schemas.microsoft.com/office/drawing/2014/main" id="{88A35709-BA7D-FA45-91C8-C5F2C887F88D}"/>
              </a:ext>
            </a:extLst>
          </p:cNvPr>
          <p:cNvSpPr/>
          <p:nvPr/>
        </p:nvSpPr>
        <p:spPr>
          <a:xfrm>
            <a:off x="1564244" y="2082179"/>
            <a:ext cx="550659" cy="412117"/>
          </a:xfrm>
          <a:prstGeom prst="rightArrow">
            <a:avLst>
              <a:gd name="adj1" fmla="val 31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9" name="群組 18"/>
          <p:cNvGrpSpPr/>
          <p:nvPr/>
        </p:nvGrpSpPr>
        <p:grpSpPr>
          <a:xfrm flipH="1">
            <a:off x="2123366" y="708605"/>
            <a:ext cx="655286" cy="3748682"/>
            <a:chOff x="3651924" y="879872"/>
            <a:chExt cx="1199682" cy="4998243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9BA1DA2E-B349-064C-A9DA-2F97DDE11F01}"/>
                </a:ext>
              </a:extLst>
            </p:cNvPr>
            <p:cNvCxnSpPr/>
            <p:nvPr/>
          </p:nvCxnSpPr>
          <p:spPr>
            <a:xfrm>
              <a:off x="3651924" y="879872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E8B8EAEF-BDAF-7149-85ED-2455E861340C}"/>
                </a:ext>
              </a:extLst>
            </p:cNvPr>
            <p:cNvCxnSpPr/>
            <p:nvPr/>
          </p:nvCxnSpPr>
          <p:spPr>
            <a:xfrm>
              <a:off x="3668220" y="5820963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95958493-C344-2F42-B9A8-E02A8B97956B}"/>
                </a:ext>
              </a:extLst>
            </p:cNvPr>
            <p:cNvCxnSpPr/>
            <p:nvPr/>
          </p:nvCxnSpPr>
          <p:spPr>
            <a:xfrm>
              <a:off x="3668221" y="2571749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7DD92604-74B0-C649-ADB8-D0C334DAA4D1}"/>
                </a:ext>
              </a:extLst>
            </p:cNvPr>
            <p:cNvCxnSpPr/>
            <p:nvPr/>
          </p:nvCxnSpPr>
          <p:spPr>
            <a:xfrm>
              <a:off x="3667535" y="4263628"/>
              <a:ext cx="1144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199BE937-62F7-5F4F-9A31-7612B1787A6A}"/>
                </a:ext>
              </a:extLst>
            </p:cNvPr>
            <p:cNvCxnSpPr>
              <a:cxnSpLocks/>
            </p:cNvCxnSpPr>
            <p:nvPr/>
          </p:nvCxnSpPr>
          <p:spPr>
            <a:xfrm>
              <a:off x="4851606" y="879872"/>
              <a:ext cx="0" cy="49982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A622778C-5587-B046-8CB3-E9DFDACDB492}"/>
              </a:ext>
            </a:extLst>
          </p:cNvPr>
          <p:cNvSpPr/>
          <p:nvPr/>
        </p:nvSpPr>
        <p:spPr bwMode="auto">
          <a:xfrm>
            <a:off x="6196476" y="513860"/>
            <a:ext cx="2119940" cy="148182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改善胰島素阻抗：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血糖下降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血脂下降</a:t>
            </a:r>
            <a:endParaRPr lang="en-US" altLang="zh-TW" sz="2000" b="1" dirty="0">
              <a:solidFill>
                <a:schemeClr val="bg1"/>
              </a:solidFill>
              <a:latin typeface="+mj-ea"/>
              <a:ea typeface="+mj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血壓下降</a:t>
            </a:r>
          </a:p>
        </p:txBody>
      </p:sp>
      <p:sp>
        <p:nvSpPr>
          <p:cNvPr id="4" name="向下箭號 3"/>
          <p:cNvSpPr/>
          <p:nvPr/>
        </p:nvSpPr>
        <p:spPr>
          <a:xfrm>
            <a:off x="6876207" y="2023375"/>
            <a:ext cx="382349" cy="476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A622778C-5587-B046-8CB3-E9DFDACDB492}"/>
              </a:ext>
            </a:extLst>
          </p:cNvPr>
          <p:cNvSpPr/>
          <p:nvPr/>
        </p:nvSpPr>
        <p:spPr bwMode="auto">
          <a:xfrm>
            <a:off x="6105439" y="2478042"/>
            <a:ext cx="2119940" cy="99947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  <a:cs typeface="MS PGothic" charset="0"/>
              </a:rPr>
              <a:t>改善代謝症候群</a:t>
            </a:r>
          </a:p>
        </p:txBody>
      </p:sp>
      <p:pic>
        <p:nvPicPr>
          <p:cNvPr id="31" name="Picture 2" descr="Image result for african mango SE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05" y="175784"/>
            <a:ext cx="1487398" cy="169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A5928B6F-AE86-7B48-A39B-E08E67ED3E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4" t="2086"/>
          <a:stretch/>
        </p:blipFill>
        <p:spPr>
          <a:xfrm>
            <a:off x="7164288" y="3510091"/>
            <a:ext cx="1964432" cy="13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128" y="5147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WellTrim</a:t>
            </a:r>
            <a:r>
              <a:rPr lang="en-US" sz="3600" baseline="30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dirty="0" err="1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lang="zh-TW" altLang="en-US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研究結果</a:t>
            </a:r>
            <a:endParaRPr lang="en-US" sz="360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7584" y="908720"/>
            <a:ext cx="7716744" cy="367240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900">
              <a:lnSpc>
                <a:spcPts val="3500"/>
              </a:lnSpc>
              <a:spcBef>
                <a:spcPts val="600"/>
              </a:spcBef>
              <a:buClr>
                <a:srgbClr val="92D050"/>
              </a:buClr>
              <a:buFont typeface="Wingdings" charset="2"/>
              <a:buChar char="n"/>
            </a:pP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減少體重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12.8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公斤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體脂</a:t>
            </a:r>
            <a:r>
              <a:rPr lang="en-US" altLang="zh-TW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6.3%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，腰圍</a:t>
            </a:r>
            <a:r>
              <a:rPr kumimoji="1" lang="en-US" altLang="zh-TW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16.9</a:t>
            </a:r>
            <a:r>
              <a:rPr kumimoji="1"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公分</a:t>
            </a:r>
            <a:endParaRPr kumimoji="1" lang="en-US" altLang="zh-TW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  <a:spcBef>
                <a:spcPts val="600"/>
              </a:spcBef>
              <a:buClr>
                <a:srgbClr val="92D050"/>
              </a:buClr>
              <a:buFont typeface="Wingdings" charset="2"/>
              <a:buChar char="n"/>
            </a:pP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</a:t>
            </a:r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反應蛋白</a:t>
            </a:r>
            <a:r>
              <a:rPr lang="en-US" altLang="zh-TW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(CRP)</a:t>
            </a:r>
            <a:r>
              <a:rPr lang="zh-TW" alt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濃度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51.7%</a:t>
            </a:r>
            <a:endParaRPr lang="en-US" altLang="zh-TW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  <a:spcBef>
                <a:spcPts val="600"/>
              </a:spcBef>
              <a:buClr>
                <a:srgbClr val="92D050"/>
              </a:buClr>
              <a:buFont typeface="Wingdings" charset="2"/>
              <a:buChar char="n"/>
            </a:pP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血糖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濃度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22.5%</a:t>
            </a:r>
          </a:p>
          <a:p>
            <a:pPr>
              <a:lnSpc>
                <a:spcPts val="3500"/>
              </a:lnSpc>
              <a:spcBef>
                <a:spcPts val="600"/>
              </a:spcBef>
              <a:buClr>
                <a:srgbClr val="92D050"/>
              </a:buClr>
              <a:buFont typeface="Wingdings" charset="2"/>
              <a:buChar char="n"/>
            </a:pP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總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膽固醇</a:t>
            </a:r>
            <a:r>
              <a:rPr lang="en-US" altLang="zh-TW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26.3</a:t>
            </a:r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 </a:t>
            </a:r>
          </a:p>
          <a:p>
            <a:pPr>
              <a:lnSpc>
                <a:spcPts val="3500"/>
              </a:lnSpc>
              <a:spcBef>
                <a:spcPts val="600"/>
              </a:spcBef>
              <a:buClr>
                <a:srgbClr val="92D050"/>
              </a:buClr>
              <a:buFont typeface="Wingdings" charset="2"/>
              <a:buChar char="n"/>
            </a:pP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低密度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脂蛋白</a:t>
            </a:r>
            <a:r>
              <a:rPr lang="en-US" altLang="zh-TW" sz="28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27.2%</a:t>
            </a:r>
            <a:endParaRPr lang="en-US" altLang="zh-TW" sz="28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  <a:spcBef>
                <a:spcPts val="600"/>
              </a:spcBef>
              <a:buClr>
                <a:srgbClr val="92D050"/>
              </a:buClr>
              <a:buFont typeface="Wingdings" charset="2"/>
              <a:buChar char="n"/>
            </a:pPr>
            <a:r>
              <a:rPr lang="zh-TW" altLang="en-US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G3PDH</a:t>
            </a:r>
            <a:r>
              <a:rPr lang="en-US" altLang="zh-TW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71.6%</a:t>
            </a:r>
          </a:p>
          <a:p>
            <a:pPr>
              <a:lnSpc>
                <a:spcPts val="3500"/>
              </a:lnSpc>
              <a:spcBef>
                <a:spcPts val="600"/>
              </a:spcBef>
              <a:buClr>
                <a:srgbClr val="92D050"/>
              </a:buClr>
              <a:buFont typeface="Wingdings" charset="2"/>
              <a:buChar char="n"/>
            </a:pP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減少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脂肪形成</a:t>
            </a:r>
            <a:r>
              <a:rPr lang="en-US" altLang="zh-TW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80.9%</a:t>
            </a: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zh-TW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67536" y="408391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Lipids in Health and Disease 2009, 8:7  DOI: </a:t>
            </a:r>
            <a:r>
              <a:rPr lang="en-US" altLang="zh-TW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10.1186/1476-511X-8-7</a:t>
            </a:r>
            <a:endParaRPr lang="en-US" altLang="zh-TW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9144000" cy="5143500"/>
            <a:chOff x="1524000" y="0"/>
            <a:chExt cx="9144000" cy="6858000"/>
          </a:xfrm>
        </p:grpSpPr>
        <p:pic>
          <p:nvPicPr>
            <p:cNvPr id="3" name="Picture 1" descr="tls-maic-presentation-slide-14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4" name="TextBox 5"/>
            <p:cNvSpPr txBox="1"/>
            <p:nvPr/>
          </p:nvSpPr>
          <p:spPr>
            <a:xfrm>
              <a:off x="4066760" y="2644171"/>
              <a:ext cx="4510709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kumimoji="1" lang="zh-TW" altLang="en-US" sz="3600" b="1" dirty="0">
                  <a:solidFill>
                    <a:schemeClr val="accent2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打造好</a:t>
              </a:r>
              <a:r>
                <a:rPr kumimoji="1" lang="zh-TW" altLang="en-US" sz="3600" b="1" dirty="0" smtClean="0">
                  <a:solidFill>
                    <a:schemeClr val="accent2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代謝，</a:t>
              </a:r>
              <a:endParaRPr kumimoji="1" lang="en-US" altLang="zh-TW" sz="3600" b="1" dirty="0" smtClean="0">
                <a:solidFill>
                  <a:schemeClr val="accent2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 defTabSz="342900"/>
              <a:r>
                <a:rPr kumimoji="1" lang="zh-TW" altLang="en-US" sz="3600" b="1" dirty="0" smtClean="0">
                  <a:solidFill>
                    <a:schemeClr val="accent2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給</a:t>
              </a:r>
              <a:r>
                <a:rPr kumimoji="1" lang="zh-TW" altLang="en-US" sz="3600" b="1" dirty="0">
                  <a:solidFill>
                    <a:schemeClr val="accent2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你全新的人生</a:t>
              </a:r>
              <a:endParaRPr lang="en-US" altLang="zh-TW" sz="3300" b="1" spc="-113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5" name="Picture 8" descr="tls-logo-2015.psd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512"/>
            <a:stretch/>
          </p:blipFill>
          <p:spPr>
            <a:xfrm>
              <a:off x="1846808" y="369739"/>
              <a:ext cx="1953695" cy="857193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107504" y="267494"/>
            <a:ext cx="2520280" cy="9233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7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6CAF66E-5F4B-0044-93D3-6EB915C85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784" y="13958"/>
            <a:ext cx="3856435" cy="105608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>
                <a:solidFill>
                  <a:srgbClr val="FF0000"/>
                </a:solidFill>
                <a:effectLst/>
                <a:latin typeface="+mj-ea"/>
              </a:rPr>
              <a:t>什麼是代謝症候群？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AAE1ADB-D82A-1841-B1D6-7235A3A2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371950"/>
            <a:ext cx="1373743" cy="48081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9469"/>
            <a:ext cx="5904656" cy="381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7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003294" y="195486"/>
            <a:ext cx="731312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TW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2017</a:t>
            </a:r>
            <a:r>
              <a:rPr lang="zh-TW" alt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年十大死因與代謝症候群相關</a:t>
            </a:r>
            <a:endParaRPr lang="en-US" altLang="zh-TW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370608" y="1024402"/>
            <a:ext cx="2625328" cy="3541113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>
            <a:lvl1pPr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2800" b="1" dirty="0">
                <a:solidFill>
                  <a:schemeClr val="accent1"/>
                </a:solidFill>
                <a:latin typeface="+mj-ea"/>
                <a:ea typeface="+mj-ea"/>
              </a:rPr>
              <a:t>(1)</a:t>
            </a:r>
            <a:r>
              <a:rPr lang="zh-TW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惡性腫瘤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(2)</a:t>
            </a:r>
            <a:r>
              <a:rPr lang="zh-TW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心臟疾病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2800" b="1" dirty="0">
                <a:solidFill>
                  <a:schemeClr val="accent1"/>
                </a:solidFill>
                <a:latin typeface="+mj-ea"/>
                <a:ea typeface="+mj-ea"/>
              </a:rPr>
              <a:t>(3)</a:t>
            </a:r>
            <a:r>
              <a:rPr lang="zh-TW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肺炎</a:t>
            </a:r>
            <a:r>
              <a:rPr lang="zh-TW" altLang="en-US" sz="2800" b="1" u="sng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TW" sz="2800" b="1" u="sng" dirty="0">
                <a:solidFill>
                  <a:srgbClr val="FFFF00"/>
                </a:solidFill>
                <a:latin typeface="+mj-ea"/>
                <a:ea typeface="+mj-ea"/>
              </a:rPr>
              <a:t/>
            </a:r>
            <a:br>
              <a:rPr lang="en-US" altLang="zh-TW" sz="2800" b="1" u="sng" dirty="0">
                <a:solidFill>
                  <a:srgbClr val="FFFF00"/>
                </a:solidFill>
                <a:latin typeface="+mj-ea"/>
                <a:ea typeface="+mj-ea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(4)</a:t>
            </a:r>
            <a:r>
              <a:rPr lang="zh-TW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腦血管疾病</a:t>
            </a:r>
            <a:r>
              <a:rPr lang="en-US" altLang="zh-TW" sz="2800" b="1" u="sng" dirty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2800" b="1" u="sng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(5)</a:t>
            </a:r>
            <a:r>
              <a:rPr lang="zh-TW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糖尿病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339569" y="1006079"/>
            <a:ext cx="3904839" cy="355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zh-TW" sz="2800" b="1" dirty="0">
                <a:solidFill>
                  <a:schemeClr val="accent1"/>
                </a:solidFill>
                <a:latin typeface="+mj-ea"/>
                <a:ea typeface="+mj-ea"/>
              </a:rPr>
              <a:t>(6)</a:t>
            </a:r>
            <a:r>
              <a:rPr lang="zh-TW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事故傷害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TW" sz="2800" b="1" dirty="0">
                <a:solidFill>
                  <a:schemeClr val="accent1"/>
                </a:solidFill>
                <a:latin typeface="+mj-ea"/>
                <a:ea typeface="+mj-ea"/>
              </a:rPr>
              <a:t>(7)</a:t>
            </a:r>
            <a:r>
              <a:rPr lang="zh-TW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慢性下呼吸道疾病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(8)</a:t>
            </a:r>
            <a:r>
              <a:rPr lang="zh-TW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高血壓性疾病</a:t>
            </a:r>
            <a:r>
              <a:rPr lang="en-US" altLang="zh-TW" sz="2800" b="1" u="sng" dirty="0">
                <a:solidFill>
                  <a:srgbClr val="FFFF00"/>
                </a:solidFill>
                <a:latin typeface="+mj-ea"/>
                <a:ea typeface="+mj-ea"/>
              </a:rPr>
              <a:t/>
            </a:r>
            <a:br>
              <a:rPr lang="en-US" altLang="zh-TW" sz="2800" b="1" u="sng" dirty="0">
                <a:solidFill>
                  <a:srgbClr val="FFFF00"/>
                </a:solidFill>
                <a:latin typeface="+mj-ea"/>
                <a:ea typeface="+mj-ea"/>
              </a:rPr>
            </a:br>
            <a:r>
              <a:rPr lang="en-US" altLang="zh-TW" sz="2800" b="1" dirty="0">
                <a:solidFill>
                  <a:schemeClr val="accent1"/>
                </a:solidFill>
                <a:latin typeface="+mj-ea"/>
                <a:ea typeface="+mj-ea"/>
              </a:rPr>
              <a:t>(9)</a:t>
            </a:r>
            <a:r>
              <a:rPr lang="zh-TW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腎炎、腎徵候群及腎   </a:t>
            </a:r>
          </a:p>
          <a:p>
            <a:pPr eaLnBrk="1" hangingPunct="1">
              <a:lnSpc>
                <a:spcPct val="135000"/>
              </a:lnSpc>
            </a:pPr>
            <a:r>
              <a:rPr lang="zh-TW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   變性病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TW" sz="2800" b="1" dirty="0">
                <a:solidFill>
                  <a:schemeClr val="accent1"/>
                </a:solidFill>
                <a:latin typeface="+mj-ea"/>
                <a:ea typeface="+mj-ea"/>
              </a:rPr>
              <a:t>(10)</a:t>
            </a:r>
            <a:r>
              <a:rPr lang="zh-TW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慢性肝病及肝硬化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87624" y="4536419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i="1" dirty="0" smtClean="0">
                <a:latin typeface="+mj-ea"/>
                <a:ea typeface="+mj-ea"/>
              </a:rPr>
              <a:t>衛生福利部 </a:t>
            </a:r>
            <a:r>
              <a:rPr lang="en-US" altLang="zh-TW" sz="1400" i="1" dirty="0">
                <a:latin typeface="+mj-ea"/>
                <a:ea typeface="+mj-ea"/>
              </a:rPr>
              <a:t>106</a:t>
            </a:r>
            <a:r>
              <a:rPr lang="zh-TW" altLang="en-US" sz="1400" i="1" dirty="0">
                <a:latin typeface="+mj-ea"/>
                <a:ea typeface="+mj-ea"/>
              </a:rPr>
              <a:t>年國人死因統計</a:t>
            </a:r>
            <a:r>
              <a:rPr lang="zh-TW" altLang="en-US" sz="1400" i="1" dirty="0" smtClean="0">
                <a:latin typeface="+mj-ea"/>
                <a:ea typeface="+mj-ea"/>
              </a:rPr>
              <a:t>結果 </a:t>
            </a:r>
            <a:r>
              <a:rPr lang="zh-TW" altLang="en-US" sz="1400" i="1" dirty="0" smtClean="0"/>
              <a:t>。</a:t>
            </a:r>
            <a:r>
              <a:rPr lang="zh-TW" altLang="en-US" sz="1400" i="1" dirty="0"/>
              <a:t>檢自</a:t>
            </a:r>
            <a:r>
              <a:rPr kumimoji="1" lang="en-US" altLang="zh-TW" sz="1400" i="1" dirty="0" smtClean="0">
                <a:latin typeface="+mj-ea"/>
                <a:ea typeface="+mj-ea"/>
              </a:rPr>
              <a:t>https://www.mohw.gov.tw/cp-16-41794-1.html</a:t>
            </a:r>
            <a:endParaRPr kumimoji="1" lang="zh-TW" altLang="en-US" sz="1400" i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7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112" y="51470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effectLst/>
              </a:rPr>
              <a:t>代謝症候群的冰山理論</a:t>
            </a:r>
          </a:p>
        </p:txBody>
      </p:sp>
      <p:pic>
        <p:nvPicPr>
          <p:cNvPr id="12292" name="Picture 4" descr="冰山理論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63" y="765059"/>
            <a:ext cx="6343765" cy="40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965404" y="2535382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35696" y="1950680"/>
            <a:ext cx="369332" cy="477054"/>
          </a:xfrm>
          <a:prstGeom prst="rect">
            <a:avLst/>
          </a:prstGeom>
          <a:solidFill>
            <a:srgbClr val="00FFFF"/>
          </a:solidFill>
        </p:spPr>
        <p:txBody>
          <a:bodyPr vert="eaVert"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          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75301" y="1525503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糖尿病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649270" y="1858466"/>
            <a:ext cx="338554" cy="531984"/>
          </a:xfrm>
          <a:prstGeom prst="rect">
            <a:avLst/>
          </a:prstGeom>
          <a:solidFill>
            <a:srgbClr val="00FFFF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1000" dirty="0" smtClean="0">
                <a:solidFill>
                  <a:srgbClr val="FF0000"/>
                </a:solidFill>
              </a:rPr>
              <a:t>          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716016" y="1722236"/>
            <a:ext cx="384721" cy="699839"/>
          </a:xfrm>
          <a:prstGeom prst="rect">
            <a:avLst/>
          </a:prstGeom>
          <a:solidFill>
            <a:srgbClr val="00FFFF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1300" dirty="0" smtClean="0">
                <a:solidFill>
                  <a:srgbClr val="FF0000"/>
                </a:solidFill>
              </a:rPr>
              <a:t>          </a:t>
            </a:r>
            <a:endParaRPr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91880" y="1779662"/>
            <a:ext cx="384721" cy="589264"/>
          </a:xfrm>
          <a:prstGeom prst="rect">
            <a:avLst/>
          </a:prstGeom>
          <a:solidFill>
            <a:srgbClr val="00FFFF"/>
          </a:solidFill>
        </p:spPr>
        <p:txBody>
          <a:bodyPr vert="eaVert" wrap="none" rtlCol="0">
            <a:spAutoFit/>
          </a:bodyPr>
          <a:lstStyle/>
          <a:p>
            <a:r>
              <a:rPr lang="zh-TW" altLang="en-US" sz="1300" dirty="0" smtClean="0">
                <a:solidFill>
                  <a:srgbClr val="FF0000"/>
                </a:solidFill>
              </a:rPr>
              <a:t>          </a:t>
            </a:r>
            <a:endParaRPr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52120" y="1718869"/>
            <a:ext cx="384721" cy="703206"/>
          </a:xfrm>
          <a:prstGeom prst="rect">
            <a:avLst/>
          </a:prstGeom>
          <a:solidFill>
            <a:srgbClr val="00FFFF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1300" dirty="0" smtClean="0">
                <a:solidFill>
                  <a:srgbClr val="FF0000"/>
                </a:solidFill>
              </a:rPr>
              <a:t>          </a:t>
            </a:r>
            <a:endParaRPr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21342" y="1309479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其他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異常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55621" y="1309479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血脂異常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91880" y="1525503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肥胖症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67389" y="1525503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高血壓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317327" y="1986394"/>
            <a:ext cx="1639054" cy="369332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疾病診斷標準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31583" y="3460634"/>
            <a:ext cx="3980577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225B05"/>
                </a:solidFill>
                <a:latin typeface="+mj-ea"/>
                <a:ea typeface="+mj-ea"/>
              </a:rPr>
              <a:t>共同病因：免疫，內分泌，中樞神經調控，細胞</a:t>
            </a:r>
            <a:r>
              <a:rPr lang="zh-TW" altLang="en-US" sz="1600" b="1" dirty="0">
                <a:solidFill>
                  <a:srgbClr val="225B05"/>
                </a:solidFill>
                <a:latin typeface="+mj-ea"/>
                <a:ea typeface="+mj-ea"/>
              </a:rPr>
              <a:t>內訊號傳遞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031583" y="4207692"/>
            <a:ext cx="3980577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zh-TW" altLang="en-US" sz="1600" dirty="0">
                <a:latin typeface="+mj-ea"/>
                <a:ea typeface="+mj-ea"/>
              </a:rPr>
              <a:t>體質危險因子：種族、性別、年齡、社經地位、行為、飲食、生活習慣、職業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461343" y="2896469"/>
            <a:ext cx="1062985" cy="492443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rgbClr val="FF40FF"/>
                </a:solidFill>
                <a:latin typeface="+mj-ea"/>
                <a:ea typeface="+mj-ea"/>
              </a:rPr>
              <a:t>代謝症候群</a:t>
            </a:r>
            <a:endParaRPr lang="en-US" altLang="zh-TW" sz="1300" b="1" dirty="0" smtClean="0">
              <a:solidFill>
                <a:srgbClr val="FF40FF"/>
              </a:solidFill>
              <a:latin typeface="+mj-ea"/>
              <a:ea typeface="+mj-ea"/>
            </a:endParaRPr>
          </a:p>
          <a:p>
            <a:r>
              <a:rPr lang="zh-TW" altLang="en-US" sz="1300" b="1" dirty="0" smtClean="0">
                <a:solidFill>
                  <a:srgbClr val="FF40FF"/>
                </a:solidFill>
                <a:latin typeface="+mj-ea"/>
                <a:ea typeface="+mj-ea"/>
              </a:rPr>
              <a:t>判定標準        </a:t>
            </a:r>
            <a:endParaRPr lang="zh-TW" altLang="en-US" sz="1300" b="1" dirty="0">
              <a:solidFill>
                <a:srgbClr val="FF4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428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351918" y="843558"/>
            <a:ext cx="6511530" cy="3871913"/>
            <a:chOff x="1372838" y="915566"/>
            <a:chExt cx="6511530" cy="3871913"/>
          </a:xfrm>
        </p:grpSpPr>
        <p:grpSp>
          <p:nvGrpSpPr>
            <p:cNvPr id="65556" name="Group 20"/>
            <p:cNvGrpSpPr>
              <a:grpSpLocks/>
            </p:cNvGrpSpPr>
            <p:nvPr/>
          </p:nvGrpSpPr>
          <p:grpSpPr bwMode="auto">
            <a:xfrm>
              <a:off x="1372838" y="915566"/>
              <a:ext cx="6511530" cy="3871913"/>
              <a:chOff x="93" y="357"/>
              <a:chExt cx="5469" cy="3252"/>
            </a:xfrm>
          </p:grpSpPr>
          <p:sp>
            <p:nvSpPr>
              <p:cNvPr id="65540" name="Text Box 4"/>
              <p:cNvSpPr txBox="1">
                <a:spLocks noChangeArrowheads="1"/>
              </p:cNvSpPr>
              <p:nvPr/>
            </p:nvSpPr>
            <p:spPr bwMode="auto">
              <a:xfrm>
                <a:off x="680" y="357"/>
                <a:ext cx="4882" cy="310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800" b="1" dirty="0">
                    <a:latin typeface="+mj-ea"/>
                    <a:ea typeface="+mj-ea"/>
                  </a:rPr>
                  <a:t>不良生活習慣（暴飲暴食，晚睡，運動少</a:t>
                </a:r>
                <a:r>
                  <a:rPr lang="en-US" altLang="zh-TW" sz="1800" b="1" dirty="0">
                    <a:latin typeface="+mj-ea"/>
                    <a:ea typeface="+mj-ea"/>
                  </a:rPr>
                  <a:t>..)</a:t>
                </a:r>
                <a:r>
                  <a:rPr lang="zh-TW" altLang="en-US" sz="1800" b="1" dirty="0">
                    <a:latin typeface="+mj-ea"/>
                    <a:ea typeface="+mj-ea"/>
                  </a:rPr>
                  <a:t>基因，環境</a:t>
                </a:r>
                <a:r>
                  <a:rPr lang="en-US" altLang="zh-TW" sz="1800" b="1" dirty="0">
                    <a:latin typeface="+mj-ea"/>
                    <a:ea typeface="+mj-ea"/>
                  </a:rPr>
                  <a:t>..</a:t>
                </a:r>
              </a:p>
            </p:txBody>
          </p:sp>
          <p:sp>
            <p:nvSpPr>
              <p:cNvPr id="65542" name="Line 6"/>
              <p:cNvSpPr>
                <a:spLocks noChangeShapeType="1"/>
              </p:cNvSpPr>
              <p:nvPr/>
            </p:nvSpPr>
            <p:spPr bwMode="auto">
              <a:xfrm>
                <a:off x="2925" y="663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  <p:sp>
            <p:nvSpPr>
              <p:cNvPr id="65543" name="Text Box 7"/>
              <p:cNvSpPr txBox="1">
                <a:spLocks noChangeArrowheads="1"/>
              </p:cNvSpPr>
              <p:nvPr/>
            </p:nvSpPr>
            <p:spPr bwMode="auto">
              <a:xfrm>
                <a:off x="2280" y="867"/>
                <a:ext cx="1318" cy="31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800" b="1" dirty="0">
                    <a:latin typeface="+mj-ea"/>
                    <a:ea typeface="+mj-ea"/>
                  </a:rPr>
                  <a:t>內臟脂肪囤積</a:t>
                </a:r>
                <a:endParaRPr lang="en-US" altLang="zh-TW" sz="1800" b="1" dirty="0">
                  <a:latin typeface="+mj-ea"/>
                  <a:ea typeface="+mj-ea"/>
                </a:endParaRPr>
              </a:p>
            </p:txBody>
          </p:sp>
          <p:sp>
            <p:nvSpPr>
              <p:cNvPr id="65544" name="Line 8"/>
              <p:cNvSpPr>
                <a:spLocks noChangeShapeType="1"/>
              </p:cNvSpPr>
              <p:nvPr/>
            </p:nvSpPr>
            <p:spPr bwMode="auto">
              <a:xfrm>
                <a:off x="2920" y="1177"/>
                <a:ext cx="0" cy="2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  <p:sp>
            <p:nvSpPr>
              <p:cNvPr id="65545" name="Text Box 9"/>
              <p:cNvSpPr txBox="1">
                <a:spLocks noChangeArrowheads="1"/>
              </p:cNvSpPr>
              <p:nvPr/>
            </p:nvSpPr>
            <p:spPr bwMode="auto">
              <a:xfrm>
                <a:off x="2086" y="1426"/>
                <a:ext cx="1706" cy="310"/>
              </a:xfrm>
              <a:prstGeom prst="rect">
                <a:avLst/>
              </a:prstGeom>
              <a:solidFill>
                <a:srgbClr val="FF40FF">
                  <a:alpha val="51000"/>
                </a:srgbClr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800" b="1" dirty="0">
                    <a:latin typeface="+mj-ea"/>
                    <a:ea typeface="+mj-ea"/>
                  </a:rPr>
                  <a:t>脂肪細胞功能異常</a:t>
                </a:r>
                <a:endParaRPr lang="en-US" altLang="zh-TW" sz="1800" b="1" dirty="0">
                  <a:latin typeface="+mj-ea"/>
                  <a:ea typeface="+mj-ea"/>
                </a:endParaRPr>
              </a:p>
            </p:txBody>
          </p:sp>
          <p:sp>
            <p:nvSpPr>
              <p:cNvPr id="65546" name="Line 10"/>
              <p:cNvSpPr>
                <a:spLocks noChangeShapeType="1"/>
              </p:cNvSpPr>
              <p:nvPr/>
            </p:nvSpPr>
            <p:spPr bwMode="auto">
              <a:xfrm flipH="1">
                <a:off x="2670" y="2264"/>
                <a:ext cx="190" cy="3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  <p:sp>
            <p:nvSpPr>
              <p:cNvPr id="65547" name="Text Box 11"/>
              <p:cNvSpPr txBox="1">
                <a:spLocks noChangeArrowheads="1"/>
              </p:cNvSpPr>
              <p:nvPr/>
            </p:nvSpPr>
            <p:spPr bwMode="auto">
              <a:xfrm>
                <a:off x="2162" y="2565"/>
                <a:ext cx="737" cy="310"/>
              </a:xfrm>
              <a:prstGeom prst="rect">
                <a:avLst/>
              </a:prstGeom>
              <a:solidFill>
                <a:srgbClr val="00B0F0">
                  <a:alpha val="50000"/>
                </a:srgbClr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800" b="1" dirty="0">
                    <a:latin typeface="+mj-ea"/>
                    <a:ea typeface="+mj-ea"/>
                  </a:rPr>
                  <a:t>高血壓</a:t>
                </a:r>
                <a:endParaRPr lang="en-US" altLang="zh-TW" sz="1800" b="1" dirty="0">
                  <a:latin typeface="+mj-ea"/>
                  <a:ea typeface="+mj-ea"/>
                </a:endParaRPr>
              </a:p>
            </p:txBody>
          </p:sp>
          <p:sp>
            <p:nvSpPr>
              <p:cNvPr id="65548" name="Line 12"/>
              <p:cNvSpPr>
                <a:spLocks noChangeShapeType="1"/>
              </p:cNvSpPr>
              <p:nvPr/>
            </p:nvSpPr>
            <p:spPr bwMode="auto">
              <a:xfrm flipH="1">
                <a:off x="1066" y="2160"/>
                <a:ext cx="1266" cy="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  <p:sp>
            <p:nvSpPr>
              <p:cNvPr id="65549" name="Text Box 13"/>
              <p:cNvSpPr txBox="1">
                <a:spLocks noChangeArrowheads="1"/>
              </p:cNvSpPr>
              <p:nvPr/>
            </p:nvSpPr>
            <p:spPr bwMode="auto">
              <a:xfrm>
                <a:off x="93" y="2504"/>
                <a:ext cx="1900" cy="543"/>
              </a:xfrm>
              <a:prstGeom prst="rect">
                <a:avLst/>
              </a:prstGeom>
              <a:solidFill>
                <a:srgbClr val="00B0F0">
                  <a:alpha val="51000"/>
                </a:srgbClr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800" b="1" dirty="0">
                    <a:latin typeface="+mj-ea"/>
                    <a:ea typeface="+mj-ea"/>
                  </a:rPr>
                  <a:t>能量代謝異常</a:t>
                </a:r>
                <a:r>
                  <a:rPr lang="en-US" altLang="zh-TW" sz="1800" b="1" dirty="0">
                    <a:latin typeface="+mj-ea"/>
                    <a:ea typeface="+mj-ea"/>
                  </a:rPr>
                  <a:t/>
                </a:r>
                <a:br>
                  <a:rPr lang="en-US" altLang="zh-TW" sz="1800" b="1" dirty="0">
                    <a:latin typeface="+mj-ea"/>
                    <a:ea typeface="+mj-ea"/>
                  </a:rPr>
                </a:br>
                <a:r>
                  <a:rPr lang="zh-TW" altLang="en-US" sz="1800" b="1" dirty="0">
                    <a:latin typeface="+mj-ea"/>
                    <a:ea typeface="+mj-ea"/>
                  </a:rPr>
                  <a:t>（高血脂，高血糖）</a:t>
                </a:r>
                <a:endParaRPr lang="en-US" altLang="zh-TW" sz="1800" b="1" dirty="0">
                  <a:latin typeface="+mj-ea"/>
                  <a:ea typeface="+mj-ea"/>
                </a:endParaRPr>
              </a:p>
            </p:txBody>
          </p:sp>
          <p:sp>
            <p:nvSpPr>
              <p:cNvPr id="65550" name="Text Box 14"/>
              <p:cNvSpPr txBox="1">
                <a:spLocks noChangeArrowheads="1"/>
              </p:cNvSpPr>
              <p:nvPr/>
            </p:nvSpPr>
            <p:spPr bwMode="auto">
              <a:xfrm>
                <a:off x="3095" y="2565"/>
                <a:ext cx="931" cy="310"/>
              </a:xfrm>
              <a:prstGeom prst="rect">
                <a:avLst/>
              </a:prstGeom>
              <a:solidFill>
                <a:srgbClr val="00B0F0">
                  <a:alpha val="50000"/>
                </a:srgbClr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800" b="1" dirty="0">
                    <a:latin typeface="+mj-ea"/>
                    <a:ea typeface="+mj-ea"/>
                  </a:rPr>
                  <a:t>血管硬化</a:t>
                </a:r>
                <a:endParaRPr lang="en-US" altLang="zh-TW" sz="1800" b="1" dirty="0">
                  <a:latin typeface="+mj-ea"/>
                  <a:ea typeface="+mj-ea"/>
                </a:endParaRPr>
              </a:p>
            </p:txBody>
          </p:sp>
          <p:sp>
            <p:nvSpPr>
              <p:cNvPr id="65551" name="Line 15"/>
              <p:cNvSpPr>
                <a:spLocks noChangeShapeType="1"/>
              </p:cNvSpPr>
              <p:nvPr/>
            </p:nvSpPr>
            <p:spPr bwMode="auto">
              <a:xfrm>
                <a:off x="3460" y="2264"/>
                <a:ext cx="1135" cy="3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  <p:sp>
            <p:nvSpPr>
              <p:cNvPr id="65552" name="Line 16"/>
              <p:cNvSpPr>
                <a:spLocks noChangeShapeType="1"/>
              </p:cNvSpPr>
              <p:nvPr/>
            </p:nvSpPr>
            <p:spPr bwMode="auto">
              <a:xfrm>
                <a:off x="2629" y="2875"/>
                <a:ext cx="209" cy="4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  <p:sp>
            <p:nvSpPr>
              <p:cNvPr id="65553" name="Text Box 17"/>
              <p:cNvSpPr txBox="1">
                <a:spLocks noChangeArrowheads="1"/>
              </p:cNvSpPr>
              <p:nvPr/>
            </p:nvSpPr>
            <p:spPr bwMode="auto">
              <a:xfrm>
                <a:off x="2362" y="3299"/>
                <a:ext cx="1124" cy="310"/>
              </a:xfrm>
              <a:prstGeom prst="rect">
                <a:avLst/>
              </a:prstGeom>
              <a:solidFill>
                <a:srgbClr val="FF0000">
                  <a:alpha val="51000"/>
                </a:srgbClr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800" b="1" dirty="0">
                    <a:latin typeface="+mj-ea"/>
                    <a:ea typeface="+mj-ea"/>
                  </a:rPr>
                  <a:t>代謝症候群</a:t>
                </a:r>
                <a:endParaRPr lang="en-US" altLang="zh-TW" sz="1800" b="1" dirty="0">
                  <a:latin typeface="+mj-ea"/>
                  <a:ea typeface="+mj-ea"/>
                </a:endParaRPr>
              </a:p>
            </p:txBody>
          </p:sp>
          <p:sp>
            <p:nvSpPr>
              <p:cNvPr id="65554" name="Line 18"/>
              <p:cNvSpPr>
                <a:spLocks noChangeShapeType="1"/>
              </p:cNvSpPr>
              <p:nvPr/>
            </p:nvSpPr>
            <p:spPr bwMode="auto">
              <a:xfrm>
                <a:off x="1066" y="3058"/>
                <a:ext cx="1314" cy="2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  <p:sp>
            <p:nvSpPr>
              <p:cNvPr id="65555" name="Line 19"/>
              <p:cNvSpPr>
                <a:spLocks noChangeShapeType="1"/>
              </p:cNvSpPr>
              <p:nvPr/>
            </p:nvSpPr>
            <p:spPr bwMode="auto">
              <a:xfrm flipH="1">
                <a:off x="3467" y="2875"/>
                <a:ext cx="1146" cy="4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800" b="1">
                  <a:latin typeface="+mj-ea"/>
                  <a:ea typeface="+mj-ea"/>
                </a:endParaRPr>
              </a:p>
            </p:txBody>
          </p:sp>
        </p:grp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4738734" y="2557437"/>
              <a:ext cx="1" cy="275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800" b="1">
                <a:latin typeface="+mj-ea"/>
                <a:ea typeface="+mj-ea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043086" y="2816677"/>
              <a:ext cx="1338828" cy="369332"/>
            </a:xfrm>
            <a:prstGeom prst="rect">
              <a:avLst/>
            </a:prstGeom>
            <a:solidFill>
              <a:srgbClr val="FF40FF">
                <a:alpha val="50000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 b="1" dirty="0">
                  <a:latin typeface="+mj-ea"/>
                  <a:ea typeface="+mj-ea"/>
                </a:rPr>
                <a:t>胰島素阻抗</a:t>
              </a:r>
              <a:endParaRPr lang="en-US" altLang="zh-TW" sz="1800" b="1" dirty="0">
                <a:latin typeface="+mj-ea"/>
                <a:ea typeface="+mj-ea"/>
              </a:endParaRP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6180226" y="3544465"/>
              <a:ext cx="1107997" cy="369332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 b="1" dirty="0">
                  <a:latin typeface="+mj-ea"/>
                  <a:ea typeface="+mj-ea"/>
                </a:rPr>
                <a:t>慢性發炎</a:t>
              </a:r>
              <a:endParaRPr lang="en-US" altLang="zh-TW" sz="1800" b="1" dirty="0">
                <a:latin typeface="+mj-ea"/>
                <a:ea typeface="+mj-ea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5148312" y="3185890"/>
              <a:ext cx="403620" cy="358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800" b="1">
                <a:latin typeface="+mj-ea"/>
                <a:ea typeface="+mj-ea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H="1">
              <a:off x="5070919" y="3902841"/>
              <a:ext cx="271107" cy="515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800" b="1">
                <a:latin typeface="+mj-ea"/>
                <a:ea typeface="+mj-ea"/>
              </a:endParaRPr>
            </a:p>
          </p:txBody>
        </p:sp>
        <p:cxnSp>
          <p:nvCxnSpPr>
            <p:cNvPr id="4" name="肘形接點 3"/>
            <p:cNvCxnSpPr>
              <a:stCxn id="65543" idx="1"/>
            </p:cNvCxnSpPr>
            <p:nvPr/>
          </p:nvCxnSpPr>
          <p:spPr>
            <a:xfrm rot="10800000" flipV="1">
              <a:off x="2580726" y="1707331"/>
              <a:ext cx="1396010" cy="175089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肘形接點 46"/>
            <p:cNvCxnSpPr>
              <a:stCxn id="65543" idx="3"/>
              <a:endCxn id="36" idx="3"/>
            </p:cNvCxnSpPr>
            <p:nvPr/>
          </p:nvCxnSpPr>
          <p:spPr>
            <a:xfrm flipH="1">
              <a:off x="5381914" y="1707332"/>
              <a:ext cx="164066" cy="1294011"/>
            </a:xfrm>
            <a:prstGeom prst="bentConnector3">
              <a:avLst>
                <a:gd name="adj1" fmla="val -13933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2460942" y="139573"/>
            <a:ext cx="4293483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>
                <a:ln w="6350">
                  <a:noFill/>
                </a:ln>
                <a:latin typeface="+mj-lt"/>
                <a:ea typeface="+mj-ea"/>
                <a:cs typeface="+mj-cs"/>
              </a:rPr>
              <a:t>代謝症候群形成原因</a:t>
            </a:r>
            <a:endParaRPr lang="en-US" altLang="zh-TW" sz="3600" b="1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75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557213" indent="-214313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857250" indent="-1714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00150" indent="-1714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543050" indent="-1714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E63159D-3394-0544-8B01-9E98204F225F}" type="slidenum">
              <a:rPr kumimoji="0" lang="en-US" altLang="ja-JP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pPr eaLnBrk="1" hangingPunct="1"/>
              <a:t>6</a:t>
            </a:fld>
            <a:endParaRPr kumimoji="0" lang="en-US" altLang="ja-JP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 idx="4294967295"/>
          </p:nvPr>
        </p:nvSpPr>
        <p:spPr>
          <a:xfrm>
            <a:off x="1649086" y="152961"/>
            <a:ext cx="6001941" cy="546581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effectLst/>
              </a:rPr>
              <a:t>脂肪細胞功能異常</a:t>
            </a:r>
            <a:endParaRPr lang="en-US" altLang="zh-TW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10244" name="Rectangle 3"/>
          <p:cNvSpPr>
            <a:spLocks noGrp="1"/>
          </p:cNvSpPr>
          <p:nvPr>
            <p:ph type="body" idx="4294967295"/>
          </p:nvPr>
        </p:nvSpPr>
        <p:spPr>
          <a:xfrm>
            <a:off x="2411760" y="905470"/>
            <a:ext cx="6408712" cy="332246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buFont typeface="Wingdings 2" charset="2"/>
              <a:buNone/>
            </a:pP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內臟脂肪細胞釋放出：</a:t>
            </a:r>
          </a:p>
          <a:p>
            <a:pPr>
              <a:lnSpc>
                <a:spcPts val="28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游離脂肪酸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→導致</a:t>
            </a:r>
            <a:r>
              <a:rPr lang="zh-TW" alt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胰島素阻抗</a:t>
            </a:r>
            <a:endParaRPr lang="en-US" altLang="zh-TW" sz="2400" dirty="0">
              <a:solidFill>
                <a:srgbClr val="0070C0"/>
              </a:solidFill>
              <a:latin typeface="Arial" panose="020B0604020202020204" pitchFamily="34" charset="0"/>
              <a:ea typeface="Microsoft JhengHei" charset="-12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過多內臟脂肪細胞會分泌物質，引起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發炎（或免疫）反應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，造成</a:t>
            </a:r>
            <a:r>
              <a:rPr lang="zh-TW" alt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胰島素阻抗</a:t>
            </a:r>
            <a:r>
              <a:rPr lang="zh-TW" altLang="zh-TW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，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或直接導致高血壓、高血脂、血管粥狀硬化。</a:t>
            </a:r>
          </a:p>
          <a:p>
            <a:pPr>
              <a:lnSpc>
                <a:spcPts val="28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其他因子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細胞激素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：腫瘤壞死因子</a:t>
            </a:r>
            <a:r>
              <a:rPr lang="en-US" altLang="zh-TW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-</a:t>
            </a:r>
            <a:r>
              <a:rPr lang="en-US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α</a:t>
            </a:r>
            <a:r>
              <a:rPr lang="en-US" altLang="en-US" sz="2400" dirty="0" smtClean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瘦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素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脂聯素</a:t>
            </a:r>
            <a:r>
              <a:rPr lang="en-US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介白素</a:t>
            </a:r>
            <a:r>
              <a:rPr lang="en-US" altLang="zh-TW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-1</a:t>
            </a:r>
            <a:r>
              <a:rPr lang="en-US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、 </a:t>
            </a:r>
            <a:r>
              <a:rPr lang="en-US" altLang="zh-TW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6 →</a:t>
            </a:r>
            <a:r>
              <a:rPr lang="zh-TW" alt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胰島素阻抗</a:t>
            </a:r>
          </a:p>
          <a:p>
            <a:pPr>
              <a:lnSpc>
                <a:spcPts val="28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瘦素阻抗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→導致</a:t>
            </a:r>
            <a:r>
              <a:rPr lang="zh-TW" alt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胰島素阻抗</a:t>
            </a:r>
            <a:r>
              <a:rPr lang="zh-TW" altLang="en-US" sz="2400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、高血壓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4564532" y="4227934"/>
            <a:ext cx="45720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d-ID" altLang="zh-TW" sz="1400" i="1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Cardiology Research and </a:t>
            </a:r>
            <a:r>
              <a:rPr lang="id-ID" altLang="zh-TW" sz="1400" i="1" dirty="0" smtClean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Practice</a:t>
            </a:r>
            <a:r>
              <a:rPr lang="en-US" altLang="zh-TW" sz="1400" i="1" dirty="0" smtClean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 </a:t>
            </a:r>
            <a:r>
              <a:rPr lang="id-ID" altLang="zh-TW" sz="1400" i="1" dirty="0" smtClean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/>
            </a:r>
            <a:br>
              <a:rPr lang="id-ID" altLang="zh-TW" sz="1400" i="1" dirty="0" smtClean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</a:br>
            <a:r>
              <a:rPr lang="id-ID" altLang="zh-TW" sz="1400" i="1" dirty="0" smtClean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Volume</a:t>
            </a:r>
            <a:r>
              <a:rPr lang="id-ID" altLang="zh-TW" sz="1400" i="1" dirty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 2014 (2014), Article ID 943162, 21 </a:t>
            </a:r>
            <a:r>
              <a:rPr lang="id-ID" altLang="zh-TW" sz="1400" i="1" dirty="0" smtClean="0">
                <a:latin typeface="Arial" panose="020B0604020202020204" pitchFamily="34" charset="0"/>
                <a:ea typeface="Microsoft JhengHei" charset="-120"/>
                <a:cs typeface="Arial" panose="020B0604020202020204" pitchFamily="34" charset="0"/>
              </a:rPr>
              <a:t>pages</a:t>
            </a:r>
            <a:endParaRPr lang="zh-TW" altLang="en-US" sz="1400" i="1" dirty="0">
              <a:latin typeface="Arial" panose="020B0604020202020204" pitchFamily="34" charset="0"/>
              <a:ea typeface="Microsoft JhengHei" charset="-120"/>
              <a:cs typeface="Arial" panose="020B0604020202020204" pitchFamily="34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273106" y="1070553"/>
            <a:ext cx="1822594" cy="2633441"/>
            <a:chOff x="2424113" y="1711325"/>
            <a:chExt cx="3213100" cy="4706938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2424113" y="1844675"/>
              <a:ext cx="3213100" cy="4573588"/>
            </a:xfrm>
            <a:prstGeom prst="roundRect">
              <a:avLst>
                <a:gd name="adj" fmla="val 11926"/>
              </a:avLst>
            </a:prstGeom>
            <a:solidFill>
              <a:schemeClr val="bg1"/>
            </a:solidFill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40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43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013" y="1989138"/>
              <a:ext cx="1604962" cy="316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4200525" y="4816475"/>
              <a:ext cx="1174750" cy="1487488"/>
              <a:chOff x="4270" y="1424"/>
              <a:chExt cx="1128" cy="1428"/>
            </a:xfrm>
          </p:grpSpPr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316" y="1494"/>
                <a:ext cx="306" cy="1358"/>
              </a:xfrm>
              <a:custGeom>
                <a:avLst/>
                <a:gdLst>
                  <a:gd name="T0" fmla="*/ 0 w 1227"/>
                  <a:gd name="T1" fmla="*/ 1 h 5433"/>
                  <a:gd name="T2" fmla="*/ 0 w 1227"/>
                  <a:gd name="T3" fmla="*/ 2 h 5433"/>
                  <a:gd name="T4" fmla="*/ 0 w 1227"/>
                  <a:gd name="T5" fmla="*/ 3 h 5433"/>
                  <a:gd name="T6" fmla="*/ 0 w 1227"/>
                  <a:gd name="T7" fmla="*/ 4 h 5433"/>
                  <a:gd name="T8" fmla="*/ 0 w 1227"/>
                  <a:gd name="T9" fmla="*/ 5 h 5433"/>
                  <a:gd name="T10" fmla="*/ 0 w 1227"/>
                  <a:gd name="T11" fmla="*/ 6 h 5433"/>
                  <a:gd name="T12" fmla="*/ 0 w 1227"/>
                  <a:gd name="T13" fmla="*/ 6 h 5433"/>
                  <a:gd name="T14" fmla="*/ 0 w 1227"/>
                  <a:gd name="T15" fmla="*/ 6 h 5433"/>
                  <a:gd name="T16" fmla="*/ 0 w 1227"/>
                  <a:gd name="T17" fmla="*/ 7 h 5433"/>
                  <a:gd name="T18" fmla="*/ 1 w 1227"/>
                  <a:gd name="T19" fmla="*/ 16 h 5433"/>
                  <a:gd name="T20" fmla="*/ 1 w 1227"/>
                  <a:gd name="T21" fmla="*/ 17 h 5433"/>
                  <a:gd name="T22" fmla="*/ 1 w 1227"/>
                  <a:gd name="T23" fmla="*/ 18 h 5433"/>
                  <a:gd name="T24" fmla="*/ 1 w 1227"/>
                  <a:gd name="T25" fmla="*/ 19 h 5433"/>
                  <a:gd name="T26" fmla="*/ 1 w 1227"/>
                  <a:gd name="T27" fmla="*/ 20 h 5433"/>
                  <a:gd name="T28" fmla="*/ 1 w 1227"/>
                  <a:gd name="T29" fmla="*/ 20 h 5433"/>
                  <a:gd name="T30" fmla="*/ 1 w 1227"/>
                  <a:gd name="T31" fmla="*/ 21 h 5433"/>
                  <a:gd name="T32" fmla="*/ 1 w 1227"/>
                  <a:gd name="T33" fmla="*/ 21 h 5433"/>
                  <a:gd name="T34" fmla="*/ 1 w 1227"/>
                  <a:gd name="T35" fmla="*/ 21 h 5433"/>
                  <a:gd name="T36" fmla="*/ 2 w 1227"/>
                  <a:gd name="T37" fmla="*/ 21 h 5433"/>
                  <a:gd name="T38" fmla="*/ 2 w 1227"/>
                  <a:gd name="T39" fmla="*/ 21 h 5433"/>
                  <a:gd name="T40" fmla="*/ 3 w 1227"/>
                  <a:gd name="T41" fmla="*/ 21 h 5433"/>
                  <a:gd name="T42" fmla="*/ 3 w 1227"/>
                  <a:gd name="T43" fmla="*/ 21 h 5433"/>
                  <a:gd name="T44" fmla="*/ 4 w 1227"/>
                  <a:gd name="T45" fmla="*/ 21 h 5433"/>
                  <a:gd name="T46" fmla="*/ 4 w 1227"/>
                  <a:gd name="T47" fmla="*/ 21 h 5433"/>
                  <a:gd name="T48" fmla="*/ 4 w 1227"/>
                  <a:gd name="T49" fmla="*/ 21 h 5433"/>
                  <a:gd name="T50" fmla="*/ 5 w 1227"/>
                  <a:gd name="T51" fmla="*/ 21 h 5433"/>
                  <a:gd name="T52" fmla="*/ 5 w 1227"/>
                  <a:gd name="T53" fmla="*/ 20 h 5433"/>
                  <a:gd name="T54" fmla="*/ 5 w 1227"/>
                  <a:gd name="T55" fmla="*/ 19 h 5433"/>
                  <a:gd name="T56" fmla="*/ 3 w 1227"/>
                  <a:gd name="T57" fmla="*/ 4 h 5433"/>
                  <a:gd name="T58" fmla="*/ 3 w 1227"/>
                  <a:gd name="T59" fmla="*/ 4 h 5433"/>
                  <a:gd name="T60" fmla="*/ 3 w 1227"/>
                  <a:gd name="T61" fmla="*/ 3 h 5433"/>
                  <a:gd name="T62" fmla="*/ 3 w 1227"/>
                  <a:gd name="T63" fmla="*/ 2 h 5433"/>
                  <a:gd name="T64" fmla="*/ 3 w 1227"/>
                  <a:gd name="T65" fmla="*/ 1 h 5433"/>
                  <a:gd name="T66" fmla="*/ 3 w 1227"/>
                  <a:gd name="T67" fmla="*/ 1 h 5433"/>
                  <a:gd name="T68" fmla="*/ 3 w 1227"/>
                  <a:gd name="T69" fmla="*/ 0 h 5433"/>
                  <a:gd name="T70" fmla="*/ 3 w 1227"/>
                  <a:gd name="T71" fmla="*/ 0 h 5433"/>
                  <a:gd name="T72" fmla="*/ 3 w 1227"/>
                  <a:gd name="T73" fmla="*/ 0 h 5433"/>
                  <a:gd name="T74" fmla="*/ 2 w 1227"/>
                  <a:gd name="T75" fmla="*/ 0 h 5433"/>
                  <a:gd name="T76" fmla="*/ 2 w 1227"/>
                  <a:gd name="T77" fmla="*/ 0 h 5433"/>
                  <a:gd name="T78" fmla="*/ 1 w 1227"/>
                  <a:gd name="T79" fmla="*/ 0 h 5433"/>
                  <a:gd name="T80" fmla="*/ 1 w 1227"/>
                  <a:gd name="T81" fmla="*/ 0 h 5433"/>
                  <a:gd name="T82" fmla="*/ 1 w 1227"/>
                  <a:gd name="T83" fmla="*/ 0 h 5433"/>
                  <a:gd name="T84" fmla="*/ 0 w 1227"/>
                  <a:gd name="T85" fmla="*/ 0 h 5433"/>
                  <a:gd name="T86" fmla="*/ 0 w 1227"/>
                  <a:gd name="T87" fmla="*/ 0 h 5433"/>
                  <a:gd name="T88" fmla="*/ 0 w 1227"/>
                  <a:gd name="T89" fmla="*/ 0 h 54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27" h="5433">
                    <a:moveTo>
                      <a:pt x="38" y="128"/>
                    </a:moveTo>
                    <a:lnTo>
                      <a:pt x="35" y="213"/>
                    </a:lnTo>
                    <a:lnTo>
                      <a:pt x="33" y="297"/>
                    </a:lnTo>
                    <a:lnTo>
                      <a:pt x="30" y="381"/>
                    </a:lnTo>
                    <a:lnTo>
                      <a:pt x="28" y="466"/>
                    </a:lnTo>
                    <a:lnTo>
                      <a:pt x="27" y="550"/>
                    </a:lnTo>
                    <a:lnTo>
                      <a:pt x="25" y="634"/>
                    </a:lnTo>
                    <a:lnTo>
                      <a:pt x="24" y="719"/>
                    </a:lnTo>
                    <a:lnTo>
                      <a:pt x="24" y="803"/>
                    </a:lnTo>
                    <a:lnTo>
                      <a:pt x="24" y="887"/>
                    </a:lnTo>
                    <a:lnTo>
                      <a:pt x="24" y="972"/>
                    </a:lnTo>
                    <a:lnTo>
                      <a:pt x="25" y="1056"/>
                    </a:lnTo>
                    <a:lnTo>
                      <a:pt x="27" y="1141"/>
                    </a:lnTo>
                    <a:lnTo>
                      <a:pt x="29" y="1226"/>
                    </a:lnTo>
                    <a:lnTo>
                      <a:pt x="33" y="1311"/>
                    </a:lnTo>
                    <a:lnTo>
                      <a:pt x="37" y="1397"/>
                    </a:lnTo>
                    <a:lnTo>
                      <a:pt x="40" y="1483"/>
                    </a:lnTo>
                    <a:lnTo>
                      <a:pt x="40" y="1499"/>
                    </a:lnTo>
                    <a:lnTo>
                      <a:pt x="40" y="1515"/>
                    </a:lnTo>
                    <a:lnTo>
                      <a:pt x="39" y="1532"/>
                    </a:lnTo>
                    <a:lnTo>
                      <a:pt x="37" y="1548"/>
                    </a:lnTo>
                    <a:lnTo>
                      <a:pt x="29" y="1581"/>
                    </a:lnTo>
                    <a:lnTo>
                      <a:pt x="20" y="1613"/>
                    </a:lnTo>
                    <a:lnTo>
                      <a:pt x="13" y="1646"/>
                    </a:lnTo>
                    <a:lnTo>
                      <a:pt x="5" y="1680"/>
                    </a:lnTo>
                    <a:lnTo>
                      <a:pt x="3" y="1696"/>
                    </a:lnTo>
                    <a:lnTo>
                      <a:pt x="1" y="1714"/>
                    </a:lnTo>
                    <a:lnTo>
                      <a:pt x="0" y="1732"/>
                    </a:lnTo>
                    <a:lnTo>
                      <a:pt x="1" y="1749"/>
                    </a:lnTo>
                    <a:lnTo>
                      <a:pt x="213" y="4262"/>
                    </a:lnTo>
                    <a:lnTo>
                      <a:pt x="216" y="4301"/>
                    </a:lnTo>
                    <a:lnTo>
                      <a:pt x="217" y="4347"/>
                    </a:lnTo>
                    <a:lnTo>
                      <a:pt x="218" y="4401"/>
                    </a:lnTo>
                    <a:lnTo>
                      <a:pt x="221" y="4462"/>
                    </a:lnTo>
                    <a:lnTo>
                      <a:pt x="222" y="4527"/>
                    </a:lnTo>
                    <a:lnTo>
                      <a:pt x="223" y="4596"/>
                    </a:lnTo>
                    <a:lnTo>
                      <a:pt x="224" y="4669"/>
                    </a:lnTo>
                    <a:lnTo>
                      <a:pt x="226" y="4745"/>
                    </a:lnTo>
                    <a:lnTo>
                      <a:pt x="228" y="4820"/>
                    </a:lnTo>
                    <a:lnTo>
                      <a:pt x="229" y="4897"/>
                    </a:lnTo>
                    <a:lnTo>
                      <a:pt x="232" y="4971"/>
                    </a:lnTo>
                    <a:lnTo>
                      <a:pt x="236" y="5046"/>
                    </a:lnTo>
                    <a:lnTo>
                      <a:pt x="238" y="5116"/>
                    </a:lnTo>
                    <a:lnTo>
                      <a:pt x="243" y="5183"/>
                    </a:lnTo>
                    <a:lnTo>
                      <a:pt x="247" y="5245"/>
                    </a:lnTo>
                    <a:lnTo>
                      <a:pt x="252" y="5301"/>
                    </a:lnTo>
                    <a:lnTo>
                      <a:pt x="257" y="5316"/>
                    </a:lnTo>
                    <a:lnTo>
                      <a:pt x="266" y="5331"/>
                    </a:lnTo>
                    <a:lnTo>
                      <a:pt x="281" y="5346"/>
                    </a:lnTo>
                    <a:lnTo>
                      <a:pt x="299" y="5359"/>
                    </a:lnTo>
                    <a:lnTo>
                      <a:pt x="321" y="5370"/>
                    </a:lnTo>
                    <a:lnTo>
                      <a:pt x="348" y="5382"/>
                    </a:lnTo>
                    <a:lnTo>
                      <a:pt x="377" y="5392"/>
                    </a:lnTo>
                    <a:lnTo>
                      <a:pt x="409" y="5401"/>
                    </a:lnTo>
                    <a:lnTo>
                      <a:pt x="445" y="5408"/>
                    </a:lnTo>
                    <a:lnTo>
                      <a:pt x="482" y="5414"/>
                    </a:lnTo>
                    <a:lnTo>
                      <a:pt x="522" y="5421"/>
                    </a:lnTo>
                    <a:lnTo>
                      <a:pt x="563" y="5426"/>
                    </a:lnTo>
                    <a:lnTo>
                      <a:pt x="605" y="5430"/>
                    </a:lnTo>
                    <a:lnTo>
                      <a:pt x="649" y="5432"/>
                    </a:lnTo>
                    <a:lnTo>
                      <a:pt x="693" y="5433"/>
                    </a:lnTo>
                    <a:lnTo>
                      <a:pt x="737" y="5433"/>
                    </a:lnTo>
                    <a:lnTo>
                      <a:pt x="781" y="5433"/>
                    </a:lnTo>
                    <a:lnTo>
                      <a:pt x="825" y="5432"/>
                    </a:lnTo>
                    <a:lnTo>
                      <a:pt x="868" y="5430"/>
                    </a:lnTo>
                    <a:lnTo>
                      <a:pt x="911" y="5426"/>
                    </a:lnTo>
                    <a:lnTo>
                      <a:pt x="951" y="5421"/>
                    </a:lnTo>
                    <a:lnTo>
                      <a:pt x="991" y="5414"/>
                    </a:lnTo>
                    <a:lnTo>
                      <a:pt x="1028" y="5408"/>
                    </a:lnTo>
                    <a:lnTo>
                      <a:pt x="1063" y="5401"/>
                    </a:lnTo>
                    <a:lnTo>
                      <a:pt x="1096" y="5392"/>
                    </a:lnTo>
                    <a:lnTo>
                      <a:pt x="1125" y="5382"/>
                    </a:lnTo>
                    <a:lnTo>
                      <a:pt x="1150" y="5370"/>
                    </a:lnTo>
                    <a:lnTo>
                      <a:pt x="1173" y="5359"/>
                    </a:lnTo>
                    <a:lnTo>
                      <a:pt x="1190" y="5346"/>
                    </a:lnTo>
                    <a:lnTo>
                      <a:pt x="1204" y="5331"/>
                    </a:lnTo>
                    <a:lnTo>
                      <a:pt x="1214" y="5316"/>
                    </a:lnTo>
                    <a:lnTo>
                      <a:pt x="1218" y="5301"/>
                    </a:lnTo>
                    <a:lnTo>
                      <a:pt x="1222" y="5252"/>
                    </a:lnTo>
                    <a:lnTo>
                      <a:pt x="1224" y="5203"/>
                    </a:lnTo>
                    <a:lnTo>
                      <a:pt x="1227" y="5155"/>
                    </a:lnTo>
                    <a:lnTo>
                      <a:pt x="1227" y="5106"/>
                    </a:lnTo>
                    <a:lnTo>
                      <a:pt x="1227" y="5058"/>
                    </a:lnTo>
                    <a:lnTo>
                      <a:pt x="1225" y="5010"/>
                    </a:lnTo>
                    <a:lnTo>
                      <a:pt x="1222" y="4963"/>
                    </a:lnTo>
                    <a:lnTo>
                      <a:pt x="1218" y="4914"/>
                    </a:lnTo>
                    <a:lnTo>
                      <a:pt x="709" y="1172"/>
                    </a:lnTo>
                    <a:lnTo>
                      <a:pt x="715" y="1102"/>
                    </a:lnTo>
                    <a:lnTo>
                      <a:pt x="722" y="1033"/>
                    </a:lnTo>
                    <a:lnTo>
                      <a:pt x="729" y="965"/>
                    </a:lnTo>
                    <a:lnTo>
                      <a:pt x="737" y="897"/>
                    </a:lnTo>
                    <a:lnTo>
                      <a:pt x="746" y="831"/>
                    </a:lnTo>
                    <a:lnTo>
                      <a:pt x="753" y="764"/>
                    </a:lnTo>
                    <a:lnTo>
                      <a:pt x="762" y="698"/>
                    </a:lnTo>
                    <a:lnTo>
                      <a:pt x="771" y="632"/>
                    </a:lnTo>
                    <a:lnTo>
                      <a:pt x="781" y="566"/>
                    </a:lnTo>
                    <a:lnTo>
                      <a:pt x="790" y="501"/>
                    </a:lnTo>
                    <a:lnTo>
                      <a:pt x="799" y="435"/>
                    </a:lnTo>
                    <a:lnTo>
                      <a:pt x="809" y="370"/>
                    </a:lnTo>
                    <a:lnTo>
                      <a:pt x="817" y="306"/>
                    </a:lnTo>
                    <a:lnTo>
                      <a:pt x="826" y="240"/>
                    </a:lnTo>
                    <a:lnTo>
                      <a:pt x="835" y="174"/>
                    </a:lnTo>
                    <a:lnTo>
                      <a:pt x="844" y="108"/>
                    </a:lnTo>
                    <a:lnTo>
                      <a:pt x="844" y="96"/>
                    </a:lnTo>
                    <a:lnTo>
                      <a:pt x="839" y="84"/>
                    </a:lnTo>
                    <a:lnTo>
                      <a:pt x="830" y="73"/>
                    </a:lnTo>
                    <a:lnTo>
                      <a:pt x="816" y="62"/>
                    </a:lnTo>
                    <a:lnTo>
                      <a:pt x="799" y="53"/>
                    </a:lnTo>
                    <a:lnTo>
                      <a:pt x="778" y="44"/>
                    </a:lnTo>
                    <a:lnTo>
                      <a:pt x="754" y="35"/>
                    </a:lnTo>
                    <a:lnTo>
                      <a:pt x="727" y="28"/>
                    </a:lnTo>
                    <a:lnTo>
                      <a:pt x="698" y="21"/>
                    </a:lnTo>
                    <a:lnTo>
                      <a:pt x="666" y="15"/>
                    </a:lnTo>
                    <a:lnTo>
                      <a:pt x="632" y="11"/>
                    </a:lnTo>
                    <a:lnTo>
                      <a:pt x="597" y="6"/>
                    </a:lnTo>
                    <a:lnTo>
                      <a:pt x="562" y="4"/>
                    </a:lnTo>
                    <a:lnTo>
                      <a:pt x="524" y="1"/>
                    </a:lnTo>
                    <a:lnTo>
                      <a:pt x="486" y="0"/>
                    </a:lnTo>
                    <a:lnTo>
                      <a:pt x="447" y="0"/>
                    </a:lnTo>
                    <a:lnTo>
                      <a:pt x="409" y="0"/>
                    </a:lnTo>
                    <a:lnTo>
                      <a:pt x="370" y="1"/>
                    </a:lnTo>
                    <a:lnTo>
                      <a:pt x="333" y="4"/>
                    </a:lnTo>
                    <a:lnTo>
                      <a:pt x="296" y="7"/>
                    </a:lnTo>
                    <a:lnTo>
                      <a:pt x="261" y="11"/>
                    </a:lnTo>
                    <a:lnTo>
                      <a:pt x="227" y="16"/>
                    </a:lnTo>
                    <a:lnTo>
                      <a:pt x="194" y="23"/>
                    </a:lnTo>
                    <a:lnTo>
                      <a:pt x="164" y="30"/>
                    </a:lnTo>
                    <a:lnTo>
                      <a:pt x="137" y="39"/>
                    </a:lnTo>
                    <a:lnTo>
                      <a:pt x="112" y="49"/>
                    </a:lnTo>
                    <a:lnTo>
                      <a:pt x="90" y="59"/>
                    </a:lnTo>
                    <a:lnTo>
                      <a:pt x="72" y="70"/>
                    </a:lnTo>
                    <a:lnTo>
                      <a:pt x="57" y="83"/>
                    </a:lnTo>
                    <a:lnTo>
                      <a:pt x="47" y="98"/>
                    </a:lnTo>
                    <a:lnTo>
                      <a:pt x="40" y="113"/>
                    </a:lnTo>
                    <a:lnTo>
                      <a:pt x="38" y="128"/>
                    </a:lnTo>
                    <a:close/>
                  </a:path>
                </a:pathLst>
              </a:custGeom>
              <a:solidFill>
                <a:srgbClr val="EC917C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4316" y="1494"/>
                <a:ext cx="306" cy="1358"/>
              </a:xfrm>
              <a:custGeom>
                <a:avLst/>
                <a:gdLst>
                  <a:gd name="T0" fmla="*/ 0 w 1227"/>
                  <a:gd name="T1" fmla="*/ 1 h 5433"/>
                  <a:gd name="T2" fmla="*/ 0 w 1227"/>
                  <a:gd name="T3" fmla="*/ 2 h 5433"/>
                  <a:gd name="T4" fmla="*/ 0 w 1227"/>
                  <a:gd name="T5" fmla="*/ 3 h 5433"/>
                  <a:gd name="T6" fmla="*/ 0 w 1227"/>
                  <a:gd name="T7" fmla="*/ 4 h 5433"/>
                  <a:gd name="T8" fmla="*/ 0 w 1227"/>
                  <a:gd name="T9" fmla="*/ 5 h 5433"/>
                  <a:gd name="T10" fmla="*/ 0 w 1227"/>
                  <a:gd name="T11" fmla="*/ 6 h 5433"/>
                  <a:gd name="T12" fmla="*/ 0 w 1227"/>
                  <a:gd name="T13" fmla="*/ 6 h 5433"/>
                  <a:gd name="T14" fmla="*/ 0 w 1227"/>
                  <a:gd name="T15" fmla="*/ 6 h 5433"/>
                  <a:gd name="T16" fmla="*/ 0 w 1227"/>
                  <a:gd name="T17" fmla="*/ 7 h 5433"/>
                  <a:gd name="T18" fmla="*/ 1 w 1227"/>
                  <a:gd name="T19" fmla="*/ 16 h 5433"/>
                  <a:gd name="T20" fmla="*/ 1 w 1227"/>
                  <a:gd name="T21" fmla="*/ 17 h 5433"/>
                  <a:gd name="T22" fmla="*/ 1 w 1227"/>
                  <a:gd name="T23" fmla="*/ 18 h 5433"/>
                  <a:gd name="T24" fmla="*/ 1 w 1227"/>
                  <a:gd name="T25" fmla="*/ 19 h 5433"/>
                  <a:gd name="T26" fmla="*/ 1 w 1227"/>
                  <a:gd name="T27" fmla="*/ 20 h 5433"/>
                  <a:gd name="T28" fmla="*/ 1 w 1227"/>
                  <a:gd name="T29" fmla="*/ 20 h 5433"/>
                  <a:gd name="T30" fmla="*/ 1 w 1227"/>
                  <a:gd name="T31" fmla="*/ 21 h 5433"/>
                  <a:gd name="T32" fmla="*/ 1 w 1227"/>
                  <a:gd name="T33" fmla="*/ 21 h 5433"/>
                  <a:gd name="T34" fmla="*/ 1 w 1227"/>
                  <a:gd name="T35" fmla="*/ 21 h 5433"/>
                  <a:gd name="T36" fmla="*/ 2 w 1227"/>
                  <a:gd name="T37" fmla="*/ 21 h 5433"/>
                  <a:gd name="T38" fmla="*/ 2 w 1227"/>
                  <a:gd name="T39" fmla="*/ 21 h 5433"/>
                  <a:gd name="T40" fmla="*/ 3 w 1227"/>
                  <a:gd name="T41" fmla="*/ 21 h 5433"/>
                  <a:gd name="T42" fmla="*/ 3 w 1227"/>
                  <a:gd name="T43" fmla="*/ 21 h 5433"/>
                  <a:gd name="T44" fmla="*/ 4 w 1227"/>
                  <a:gd name="T45" fmla="*/ 21 h 5433"/>
                  <a:gd name="T46" fmla="*/ 4 w 1227"/>
                  <a:gd name="T47" fmla="*/ 21 h 5433"/>
                  <a:gd name="T48" fmla="*/ 4 w 1227"/>
                  <a:gd name="T49" fmla="*/ 21 h 5433"/>
                  <a:gd name="T50" fmla="*/ 5 w 1227"/>
                  <a:gd name="T51" fmla="*/ 21 h 5433"/>
                  <a:gd name="T52" fmla="*/ 5 w 1227"/>
                  <a:gd name="T53" fmla="*/ 20 h 5433"/>
                  <a:gd name="T54" fmla="*/ 5 w 1227"/>
                  <a:gd name="T55" fmla="*/ 19 h 5433"/>
                  <a:gd name="T56" fmla="*/ 3 w 1227"/>
                  <a:gd name="T57" fmla="*/ 4 h 5433"/>
                  <a:gd name="T58" fmla="*/ 3 w 1227"/>
                  <a:gd name="T59" fmla="*/ 4 h 5433"/>
                  <a:gd name="T60" fmla="*/ 3 w 1227"/>
                  <a:gd name="T61" fmla="*/ 3 h 5433"/>
                  <a:gd name="T62" fmla="*/ 3 w 1227"/>
                  <a:gd name="T63" fmla="*/ 2 h 5433"/>
                  <a:gd name="T64" fmla="*/ 3 w 1227"/>
                  <a:gd name="T65" fmla="*/ 1 h 5433"/>
                  <a:gd name="T66" fmla="*/ 3 w 1227"/>
                  <a:gd name="T67" fmla="*/ 1 h 5433"/>
                  <a:gd name="T68" fmla="*/ 3 w 1227"/>
                  <a:gd name="T69" fmla="*/ 0 h 5433"/>
                  <a:gd name="T70" fmla="*/ 3 w 1227"/>
                  <a:gd name="T71" fmla="*/ 0 h 5433"/>
                  <a:gd name="T72" fmla="*/ 3 w 1227"/>
                  <a:gd name="T73" fmla="*/ 0 h 5433"/>
                  <a:gd name="T74" fmla="*/ 2 w 1227"/>
                  <a:gd name="T75" fmla="*/ 0 h 5433"/>
                  <a:gd name="T76" fmla="*/ 2 w 1227"/>
                  <a:gd name="T77" fmla="*/ 0 h 5433"/>
                  <a:gd name="T78" fmla="*/ 1 w 1227"/>
                  <a:gd name="T79" fmla="*/ 0 h 5433"/>
                  <a:gd name="T80" fmla="*/ 1 w 1227"/>
                  <a:gd name="T81" fmla="*/ 0 h 5433"/>
                  <a:gd name="T82" fmla="*/ 1 w 1227"/>
                  <a:gd name="T83" fmla="*/ 0 h 5433"/>
                  <a:gd name="T84" fmla="*/ 0 w 1227"/>
                  <a:gd name="T85" fmla="*/ 0 h 5433"/>
                  <a:gd name="T86" fmla="*/ 0 w 1227"/>
                  <a:gd name="T87" fmla="*/ 0 h 5433"/>
                  <a:gd name="T88" fmla="*/ 0 w 1227"/>
                  <a:gd name="T89" fmla="*/ 0 h 54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27" h="5433">
                    <a:moveTo>
                      <a:pt x="38" y="128"/>
                    </a:moveTo>
                    <a:lnTo>
                      <a:pt x="35" y="213"/>
                    </a:lnTo>
                    <a:lnTo>
                      <a:pt x="33" y="297"/>
                    </a:lnTo>
                    <a:lnTo>
                      <a:pt x="30" y="381"/>
                    </a:lnTo>
                    <a:lnTo>
                      <a:pt x="28" y="466"/>
                    </a:lnTo>
                    <a:lnTo>
                      <a:pt x="27" y="550"/>
                    </a:lnTo>
                    <a:lnTo>
                      <a:pt x="25" y="634"/>
                    </a:lnTo>
                    <a:lnTo>
                      <a:pt x="24" y="719"/>
                    </a:lnTo>
                    <a:lnTo>
                      <a:pt x="24" y="803"/>
                    </a:lnTo>
                    <a:lnTo>
                      <a:pt x="24" y="887"/>
                    </a:lnTo>
                    <a:lnTo>
                      <a:pt x="24" y="972"/>
                    </a:lnTo>
                    <a:lnTo>
                      <a:pt x="25" y="1056"/>
                    </a:lnTo>
                    <a:lnTo>
                      <a:pt x="27" y="1141"/>
                    </a:lnTo>
                    <a:lnTo>
                      <a:pt x="29" y="1226"/>
                    </a:lnTo>
                    <a:lnTo>
                      <a:pt x="33" y="1311"/>
                    </a:lnTo>
                    <a:lnTo>
                      <a:pt x="37" y="1397"/>
                    </a:lnTo>
                    <a:lnTo>
                      <a:pt x="40" y="1483"/>
                    </a:lnTo>
                    <a:lnTo>
                      <a:pt x="40" y="1499"/>
                    </a:lnTo>
                    <a:lnTo>
                      <a:pt x="40" y="1515"/>
                    </a:lnTo>
                    <a:lnTo>
                      <a:pt x="39" y="1532"/>
                    </a:lnTo>
                    <a:lnTo>
                      <a:pt x="37" y="1548"/>
                    </a:lnTo>
                    <a:lnTo>
                      <a:pt x="29" y="1581"/>
                    </a:lnTo>
                    <a:lnTo>
                      <a:pt x="20" y="1613"/>
                    </a:lnTo>
                    <a:lnTo>
                      <a:pt x="13" y="1646"/>
                    </a:lnTo>
                    <a:lnTo>
                      <a:pt x="5" y="1680"/>
                    </a:lnTo>
                    <a:lnTo>
                      <a:pt x="3" y="1696"/>
                    </a:lnTo>
                    <a:lnTo>
                      <a:pt x="1" y="1714"/>
                    </a:lnTo>
                    <a:lnTo>
                      <a:pt x="0" y="1732"/>
                    </a:lnTo>
                    <a:lnTo>
                      <a:pt x="1" y="1749"/>
                    </a:lnTo>
                    <a:lnTo>
                      <a:pt x="213" y="4262"/>
                    </a:lnTo>
                    <a:lnTo>
                      <a:pt x="216" y="4301"/>
                    </a:lnTo>
                    <a:lnTo>
                      <a:pt x="217" y="4347"/>
                    </a:lnTo>
                    <a:lnTo>
                      <a:pt x="218" y="4401"/>
                    </a:lnTo>
                    <a:lnTo>
                      <a:pt x="221" y="4462"/>
                    </a:lnTo>
                    <a:lnTo>
                      <a:pt x="222" y="4527"/>
                    </a:lnTo>
                    <a:lnTo>
                      <a:pt x="223" y="4596"/>
                    </a:lnTo>
                    <a:lnTo>
                      <a:pt x="224" y="4669"/>
                    </a:lnTo>
                    <a:lnTo>
                      <a:pt x="226" y="4745"/>
                    </a:lnTo>
                    <a:lnTo>
                      <a:pt x="228" y="4820"/>
                    </a:lnTo>
                    <a:lnTo>
                      <a:pt x="229" y="4897"/>
                    </a:lnTo>
                    <a:lnTo>
                      <a:pt x="232" y="4971"/>
                    </a:lnTo>
                    <a:lnTo>
                      <a:pt x="236" y="5046"/>
                    </a:lnTo>
                    <a:lnTo>
                      <a:pt x="238" y="5116"/>
                    </a:lnTo>
                    <a:lnTo>
                      <a:pt x="243" y="5183"/>
                    </a:lnTo>
                    <a:lnTo>
                      <a:pt x="247" y="5245"/>
                    </a:lnTo>
                    <a:lnTo>
                      <a:pt x="252" y="5301"/>
                    </a:lnTo>
                    <a:lnTo>
                      <a:pt x="257" y="5316"/>
                    </a:lnTo>
                    <a:lnTo>
                      <a:pt x="266" y="5331"/>
                    </a:lnTo>
                    <a:lnTo>
                      <a:pt x="281" y="5346"/>
                    </a:lnTo>
                    <a:lnTo>
                      <a:pt x="299" y="5359"/>
                    </a:lnTo>
                    <a:lnTo>
                      <a:pt x="321" y="5370"/>
                    </a:lnTo>
                    <a:lnTo>
                      <a:pt x="348" y="5382"/>
                    </a:lnTo>
                    <a:lnTo>
                      <a:pt x="377" y="5392"/>
                    </a:lnTo>
                    <a:lnTo>
                      <a:pt x="409" y="5401"/>
                    </a:lnTo>
                    <a:lnTo>
                      <a:pt x="445" y="5408"/>
                    </a:lnTo>
                    <a:lnTo>
                      <a:pt x="482" y="5414"/>
                    </a:lnTo>
                    <a:lnTo>
                      <a:pt x="522" y="5421"/>
                    </a:lnTo>
                    <a:lnTo>
                      <a:pt x="563" y="5426"/>
                    </a:lnTo>
                    <a:lnTo>
                      <a:pt x="605" y="5430"/>
                    </a:lnTo>
                    <a:lnTo>
                      <a:pt x="649" y="5432"/>
                    </a:lnTo>
                    <a:lnTo>
                      <a:pt x="693" y="5433"/>
                    </a:lnTo>
                    <a:lnTo>
                      <a:pt x="737" y="5433"/>
                    </a:lnTo>
                    <a:lnTo>
                      <a:pt x="781" y="5433"/>
                    </a:lnTo>
                    <a:lnTo>
                      <a:pt x="825" y="5432"/>
                    </a:lnTo>
                    <a:lnTo>
                      <a:pt x="868" y="5430"/>
                    </a:lnTo>
                    <a:lnTo>
                      <a:pt x="911" y="5426"/>
                    </a:lnTo>
                    <a:lnTo>
                      <a:pt x="951" y="5421"/>
                    </a:lnTo>
                    <a:lnTo>
                      <a:pt x="991" y="5414"/>
                    </a:lnTo>
                    <a:lnTo>
                      <a:pt x="1028" y="5408"/>
                    </a:lnTo>
                    <a:lnTo>
                      <a:pt x="1063" y="5401"/>
                    </a:lnTo>
                    <a:lnTo>
                      <a:pt x="1096" y="5392"/>
                    </a:lnTo>
                    <a:lnTo>
                      <a:pt x="1125" y="5382"/>
                    </a:lnTo>
                    <a:lnTo>
                      <a:pt x="1150" y="5370"/>
                    </a:lnTo>
                    <a:lnTo>
                      <a:pt x="1173" y="5359"/>
                    </a:lnTo>
                    <a:lnTo>
                      <a:pt x="1190" y="5346"/>
                    </a:lnTo>
                    <a:lnTo>
                      <a:pt x="1204" y="5331"/>
                    </a:lnTo>
                    <a:lnTo>
                      <a:pt x="1214" y="5316"/>
                    </a:lnTo>
                    <a:lnTo>
                      <a:pt x="1218" y="5301"/>
                    </a:lnTo>
                    <a:lnTo>
                      <a:pt x="1222" y="5252"/>
                    </a:lnTo>
                    <a:lnTo>
                      <a:pt x="1224" y="5203"/>
                    </a:lnTo>
                    <a:lnTo>
                      <a:pt x="1227" y="5155"/>
                    </a:lnTo>
                    <a:lnTo>
                      <a:pt x="1227" y="5106"/>
                    </a:lnTo>
                    <a:lnTo>
                      <a:pt x="1227" y="5058"/>
                    </a:lnTo>
                    <a:lnTo>
                      <a:pt x="1225" y="5010"/>
                    </a:lnTo>
                    <a:lnTo>
                      <a:pt x="1222" y="4963"/>
                    </a:lnTo>
                    <a:lnTo>
                      <a:pt x="1218" y="4914"/>
                    </a:lnTo>
                    <a:lnTo>
                      <a:pt x="709" y="1172"/>
                    </a:lnTo>
                    <a:lnTo>
                      <a:pt x="715" y="1102"/>
                    </a:lnTo>
                    <a:lnTo>
                      <a:pt x="722" y="1033"/>
                    </a:lnTo>
                    <a:lnTo>
                      <a:pt x="729" y="965"/>
                    </a:lnTo>
                    <a:lnTo>
                      <a:pt x="737" y="897"/>
                    </a:lnTo>
                    <a:lnTo>
                      <a:pt x="746" y="831"/>
                    </a:lnTo>
                    <a:lnTo>
                      <a:pt x="753" y="764"/>
                    </a:lnTo>
                    <a:lnTo>
                      <a:pt x="762" y="698"/>
                    </a:lnTo>
                    <a:lnTo>
                      <a:pt x="771" y="632"/>
                    </a:lnTo>
                    <a:lnTo>
                      <a:pt x="781" y="566"/>
                    </a:lnTo>
                    <a:lnTo>
                      <a:pt x="790" y="501"/>
                    </a:lnTo>
                    <a:lnTo>
                      <a:pt x="799" y="435"/>
                    </a:lnTo>
                    <a:lnTo>
                      <a:pt x="809" y="370"/>
                    </a:lnTo>
                    <a:lnTo>
                      <a:pt x="817" y="306"/>
                    </a:lnTo>
                    <a:lnTo>
                      <a:pt x="826" y="240"/>
                    </a:lnTo>
                    <a:lnTo>
                      <a:pt x="835" y="174"/>
                    </a:lnTo>
                    <a:lnTo>
                      <a:pt x="844" y="108"/>
                    </a:lnTo>
                    <a:lnTo>
                      <a:pt x="844" y="96"/>
                    </a:lnTo>
                    <a:lnTo>
                      <a:pt x="839" y="84"/>
                    </a:lnTo>
                    <a:lnTo>
                      <a:pt x="830" y="73"/>
                    </a:lnTo>
                    <a:lnTo>
                      <a:pt x="816" y="62"/>
                    </a:lnTo>
                    <a:lnTo>
                      <a:pt x="799" y="53"/>
                    </a:lnTo>
                    <a:lnTo>
                      <a:pt x="778" y="44"/>
                    </a:lnTo>
                    <a:lnTo>
                      <a:pt x="754" y="35"/>
                    </a:lnTo>
                    <a:lnTo>
                      <a:pt x="727" y="28"/>
                    </a:lnTo>
                    <a:lnTo>
                      <a:pt x="698" y="21"/>
                    </a:lnTo>
                    <a:lnTo>
                      <a:pt x="666" y="15"/>
                    </a:lnTo>
                    <a:lnTo>
                      <a:pt x="632" y="11"/>
                    </a:lnTo>
                    <a:lnTo>
                      <a:pt x="597" y="6"/>
                    </a:lnTo>
                    <a:lnTo>
                      <a:pt x="562" y="4"/>
                    </a:lnTo>
                    <a:lnTo>
                      <a:pt x="524" y="1"/>
                    </a:lnTo>
                    <a:lnTo>
                      <a:pt x="486" y="0"/>
                    </a:lnTo>
                    <a:lnTo>
                      <a:pt x="447" y="0"/>
                    </a:lnTo>
                    <a:lnTo>
                      <a:pt x="409" y="0"/>
                    </a:lnTo>
                    <a:lnTo>
                      <a:pt x="370" y="1"/>
                    </a:lnTo>
                    <a:lnTo>
                      <a:pt x="333" y="4"/>
                    </a:lnTo>
                    <a:lnTo>
                      <a:pt x="296" y="7"/>
                    </a:lnTo>
                    <a:lnTo>
                      <a:pt x="261" y="11"/>
                    </a:lnTo>
                    <a:lnTo>
                      <a:pt x="227" y="16"/>
                    </a:lnTo>
                    <a:lnTo>
                      <a:pt x="194" y="23"/>
                    </a:lnTo>
                    <a:lnTo>
                      <a:pt x="164" y="30"/>
                    </a:lnTo>
                    <a:lnTo>
                      <a:pt x="137" y="39"/>
                    </a:lnTo>
                    <a:lnTo>
                      <a:pt x="112" y="49"/>
                    </a:lnTo>
                    <a:lnTo>
                      <a:pt x="90" y="59"/>
                    </a:lnTo>
                    <a:lnTo>
                      <a:pt x="72" y="70"/>
                    </a:lnTo>
                    <a:lnTo>
                      <a:pt x="57" y="83"/>
                    </a:lnTo>
                    <a:lnTo>
                      <a:pt x="47" y="98"/>
                    </a:lnTo>
                    <a:lnTo>
                      <a:pt x="40" y="113"/>
                    </a:lnTo>
                    <a:lnTo>
                      <a:pt x="38" y="128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272" y="1744"/>
                <a:ext cx="1123" cy="1055"/>
              </a:xfrm>
              <a:custGeom>
                <a:avLst/>
                <a:gdLst>
                  <a:gd name="T0" fmla="*/ 0 w 4494"/>
                  <a:gd name="T1" fmla="*/ 4 h 4219"/>
                  <a:gd name="T2" fmla="*/ 0 w 4494"/>
                  <a:gd name="T3" fmla="*/ 5 h 4219"/>
                  <a:gd name="T4" fmla="*/ 0 w 4494"/>
                  <a:gd name="T5" fmla="*/ 6 h 4219"/>
                  <a:gd name="T6" fmla="*/ 0 w 4494"/>
                  <a:gd name="T7" fmla="*/ 7 h 4219"/>
                  <a:gd name="T8" fmla="*/ 0 w 4494"/>
                  <a:gd name="T9" fmla="*/ 8 h 4219"/>
                  <a:gd name="T10" fmla="*/ 0 w 4494"/>
                  <a:gd name="T11" fmla="*/ 9 h 4219"/>
                  <a:gd name="T12" fmla="*/ 0 w 4494"/>
                  <a:gd name="T13" fmla="*/ 10 h 4219"/>
                  <a:gd name="T14" fmla="*/ 1 w 4494"/>
                  <a:gd name="T15" fmla="*/ 11 h 4219"/>
                  <a:gd name="T16" fmla="*/ 1 w 4494"/>
                  <a:gd name="T17" fmla="*/ 12 h 4219"/>
                  <a:gd name="T18" fmla="*/ 1 w 4494"/>
                  <a:gd name="T19" fmla="*/ 13 h 4219"/>
                  <a:gd name="T20" fmla="*/ 1 w 4494"/>
                  <a:gd name="T21" fmla="*/ 13 h 4219"/>
                  <a:gd name="T22" fmla="*/ 2 w 4494"/>
                  <a:gd name="T23" fmla="*/ 13 h 4219"/>
                  <a:gd name="T24" fmla="*/ 2 w 4494"/>
                  <a:gd name="T25" fmla="*/ 14 h 4219"/>
                  <a:gd name="T26" fmla="*/ 3 w 4494"/>
                  <a:gd name="T27" fmla="*/ 14 h 4219"/>
                  <a:gd name="T28" fmla="*/ 3 w 4494"/>
                  <a:gd name="T29" fmla="*/ 15 h 4219"/>
                  <a:gd name="T30" fmla="*/ 4 w 4494"/>
                  <a:gd name="T31" fmla="*/ 15 h 4219"/>
                  <a:gd name="T32" fmla="*/ 5 w 4494"/>
                  <a:gd name="T33" fmla="*/ 16 h 4219"/>
                  <a:gd name="T34" fmla="*/ 7 w 4494"/>
                  <a:gd name="T35" fmla="*/ 16 h 4219"/>
                  <a:gd name="T36" fmla="*/ 8 w 4494"/>
                  <a:gd name="T37" fmla="*/ 16 h 4219"/>
                  <a:gd name="T38" fmla="*/ 9 w 4494"/>
                  <a:gd name="T39" fmla="*/ 16 h 4219"/>
                  <a:gd name="T40" fmla="*/ 10 w 4494"/>
                  <a:gd name="T41" fmla="*/ 16 h 4219"/>
                  <a:gd name="T42" fmla="*/ 12 w 4494"/>
                  <a:gd name="T43" fmla="*/ 17 h 4219"/>
                  <a:gd name="T44" fmla="*/ 14 w 4494"/>
                  <a:gd name="T45" fmla="*/ 17 h 4219"/>
                  <a:gd name="T46" fmla="*/ 15 w 4494"/>
                  <a:gd name="T47" fmla="*/ 16 h 4219"/>
                  <a:gd name="T48" fmla="*/ 16 w 4494"/>
                  <a:gd name="T49" fmla="*/ 15 h 4219"/>
                  <a:gd name="T50" fmla="*/ 17 w 4494"/>
                  <a:gd name="T51" fmla="*/ 14 h 4219"/>
                  <a:gd name="T52" fmla="*/ 17 w 4494"/>
                  <a:gd name="T53" fmla="*/ 13 h 4219"/>
                  <a:gd name="T54" fmla="*/ 17 w 4494"/>
                  <a:gd name="T55" fmla="*/ 12 h 4219"/>
                  <a:gd name="T56" fmla="*/ 17 w 4494"/>
                  <a:gd name="T57" fmla="*/ 10 h 4219"/>
                  <a:gd name="T58" fmla="*/ 17 w 4494"/>
                  <a:gd name="T59" fmla="*/ 8 h 4219"/>
                  <a:gd name="T60" fmla="*/ 17 w 4494"/>
                  <a:gd name="T61" fmla="*/ 7 h 4219"/>
                  <a:gd name="T62" fmla="*/ 16 w 4494"/>
                  <a:gd name="T63" fmla="*/ 7 h 4219"/>
                  <a:gd name="T64" fmla="*/ 16 w 4494"/>
                  <a:gd name="T65" fmla="*/ 6 h 4219"/>
                  <a:gd name="T66" fmla="*/ 16 w 4494"/>
                  <a:gd name="T67" fmla="*/ 6 h 4219"/>
                  <a:gd name="T68" fmla="*/ 15 w 4494"/>
                  <a:gd name="T69" fmla="*/ 5 h 4219"/>
                  <a:gd name="T70" fmla="*/ 15 w 4494"/>
                  <a:gd name="T71" fmla="*/ 5 h 4219"/>
                  <a:gd name="T72" fmla="*/ 15 w 4494"/>
                  <a:gd name="T73" fmla="*/ 4 h 4219"/>
                  <a:gd name="T74" fmla="*/ 14 w 4494"/>
                  <a:gd name="T75" fmla="*/ 3 h 4219"/>
                  <a:gd name="T76" fmla="*/ 14 w 4494"/>
                  <a:gd name="T77" fmla="*/ 2 h 4219"/>
                  <a:gd name="T78" fmla="*/ 13 w 4494"/>
                  <a:gd name="T79" fmla="*/ 2 h 4219"/>
                  <a:gd name="T80" fmla="*/ 13 w 4494"/>
                  <a:gd name="T81" fmla="*/ 1 h 4219"/>
                  <a:gd name="T82" fmla="*/ 12 w 4494"/>
                  <a:gd name="T83" fmla="*/ 1 h 4219"/>
                  <a:gd name="T84" fmla="*/ 11 w 4494"/>
                  <a:gd name="T85" fmla="*/ 0 h 4219"/>
                  <a:gd name="T86" fmla="*/ 9 w 4494"/>
                  <a:gd name="T87" fmla="*/ 0 h 4219"/>
                  <a:gd name="T88" fmla="*/ 8 w 4494"/>
                  <a:gd name="T89" fmla="*/ 0 h 4219"/>
                  <a:gd name="T90" fmla="*/ 6 w 4494"/>
                  <a:gd name="T91" fmla="*/ 1 h 4219"/>
                  <a:gd name="T92" fmla="*/ 4 w 4494"/>
                  <a:gd name="T93" fmla="*/ 1 h 4219"/>
                  <a:gd name="T94" fmla="*/ 2 w 4494"/>
                  <a:gd name="T95" fmla="*/ 2 h 4219"/>
                  <a:gd name="T96" fmla="*/ 1 w 4494"/>
                  <a:gd name="T97" fmla="*/ 3 h 42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494" h="4219">
                    <a:moveTo>
                      <a:pt x="137" y="796"/>
                    </a:moveTo>
                    <a:lnTo>
                      <a:pt x="117" y="831"/>
                    </a:lnTo>
                    <a:lnTo>
                      <a:pt x="98" y="871"/>
                    </a:lnTo>
                    <a:lnTo>
                      <a:pt x="82" y="914"/>
                    </a:lnTo>
                    <a:lnTo>
                      <a:pt x="66" y="962"/>
                    </a:lnTo>
                    <a:lnTo>
                      <a:pt x="53" y="1011"/>
                    </a:lnTo>
                    <a:lnTo>
                      <a:pt x="41" y="1065"/>
                    </a:lnTo>
                    <a:lnTo>
                      <a:pt x="30" y="1121"/>
                    </a:lnTo>
                    <a:lnTo>
                      <a:pt x="21" y="1180"/>
                    </a:lnTo>
                    <a:lnTo>
                      <a:pt x="15" y="1241"/>
                    </a:lnTo>
                    <a:lnTo>
                      <a:pt x="8" y="1306"/>
                    </a:lnTo>
                    <a:lnTo>
                      <a:pt x="5" y="1372"/>
                    </a:lnTo>
                    <a:lnTo>
                      <a:pt x="2" y="1440"/>
                    </a:lnTo>
                    <a:lnTo>
                      <a:pt x="0" y="1510"/>
                    </a:lnTo>
                    <a:lnTo>
                      <a:pt x="1" y="1581"/>
                    </a:lnTo>
                    <a:lnTo>
                      <a:pt x="2" y="1654"/>
                    </a:lnTo>
                    <a:lnTo>
                      <a:pt x="5" y="1729"/>
                    </a:lnTo>
                    <a:lnTo>
                      <a:pt x="10" y="1804"/>
                    </a:lnTo>
                    <a:lnTo>
                      <a:pt x="15" y="1880"/>
                    </a:lnTo>
                    <a:lnTo>
                      <a:pt x="22" y="1956"/>
                    </a:lnTo>
                    <a:lnTo>
                      <a:pt x="30" y="2034"/>
                    </a:lnTo>
                    <a:lnTo>
                      <a:pt x="40" y="2111"/>
                    </a:lnTo>
                    <a:lnTo>
                      <a:pt x="50" y="2189"/>
                    </a:lnTo>
                    <a:lnTo>
                      <a:pt x="63" y="2266"/>
                    </a:lnTo>
                    <a:lnTo>
                      <a:pt x="76" y="2344"/>
                    </a:lnTo>
                    <a:lnTo>
                      <a:pt x="90" y="2420"/>
                    </a:lnTo>
                    <a:lnTo>
                      <a:pt x="107" y="2496"/>
                    </a:lnTo>
                    <a:lnTo>
                      <a:pt x="123" y="2571"/>
                    </a:lnTo>
                    <a:lnTo>
                      <a:pt x="141" y="2645"/>
                    </a:lnTo>
                    <a:lnTo>
                      <a:pt x="160" y="2718"/>
                    </a:lnTo>
                    <a:lnTo>
                      <a:pt x="180" y="2788"/>
                    </a:lnTo>
                    <a:lnTo>
                      <a:pt x="201" y="2859"/>
                    </a:lnTo>
                    <a:lnTo>
                      <a:pt x="224" y="2926"/>
                    </a:lnTo>
                    <a:lnTo>
                      <a:pt x="238" y="2966"/>
                    </a:lnTo>
                    <a:lnTo>
                      <a:pt x="253" y="3005"/>
                    </a:lnTo>
                    <a:lnTo>
                      <a:pt x="269" y="3043"/>
                    </a:lnTo>
                    <a:lnTo>
                      <a:pt x="284" y="3078"/>
                    </a:lnTo>
                    <a:lnTo>
                      <a:pt x="301" y="3113"/>
                    </a:lnTo>
                    <a:lnTo>
                      <a:pt x="318" y="3147"/>
                    </a:lnTo>
                    <a:lnTo>
                      <a:pt x="336" y="3178"/>
                    </a:lnTo>
                    <a:lnTo>
                      <a:pt x="354" y="3210"/>
                    </a:lnTo>
                    <a:lnTo>
                      <a:pt x="372" y="3240"/>
                    </a:lnTo>
                    <a:lnTo>
                      <a:pt x="393" y="3269"/>
                    </a:lnTo>
                    <a:lnTo>
                      <a:pt x="413" y="3297"/>
                    </a:lnTo>
                    <a:lnTo>
                      <a:pt x="433" y="3324"/>
                    </a:lnTo>
                    <a:lnTo>
                      <a:pt x="454" y="3351"/>
                    </a:lnTo>
                    <a:lnTo>
                      <a:pt x="477" y="3376"/>
                    </a:lnTo>
                    <a:lnTo>
                      <a:pt x="498" y="3401"/>
                    </a:lnTo>
                    <a:lnTo>
                      <a:pt x="522" y="3424"/>
                    </a:lnTo>
                    <a:lnTo>
                      <a:pt x="546" y="3448"/>
                    </a:lnTo>
                    <a:lnTo>
                      <a:pt x="570" y="3470"/>
                    </a:lnTo>
                    <a:lnTo>
                      <a:pt x="595" y="3492"/>
                    </a:lnTo>
                    <a:lnTo>
                      <a:pt x="622" y="3513"/>
                    </a:lnTo>
                    <a:lnTo>
                      <a:pt x="648" y="3533"/>
                    </a:lnTo>
                    <a:lnTo>
                      <a:pt x="675" y="3554"/>
                    </a:lnTo>
                    <a:lnTo>
                      <a:pt x="702" y="3574"/>
                    </a:lnTo>
                    <a:lnTo>
                      <a:pt x="731" y="3593"/>
                    </a:lnTo>
                    <a:lnTo>
                      <a:pt x="790" y="3630"/>
                    </a:lnTo>
                    <a:lnTo>
                      <a:pt x="852" y="3666"/>
                    </a:lnTo>
                    <a:lnTo>
                      <a:pt x="916" y="3702"/>
                    </a:lnTo>
                    <a:lnTo>
                      <a:pt x="984" y="3736"/>
                    </a:lnTo>
                    <a:lnTo>
                      <a:pt x="1046" y="3768"/>
                    </a:lnTo>
                    <a:lnTo>
                      <a:pt x="1109" y="3798"/>
                    </a:lnTo>
                    <a:lnTo>
                      <a:pt x="1173" y="3827"/>
                    </a:lnTo>
                    <a:lnTo>
                      <a:pt x="1238" y="3854"/>
                    </a:lnTo>
                    <a:lnTo>
                      <a:pt x="1303" y="3880"/>
                    </a:lnTo>
                    <a:lnTo>
                      <a:pt x="1370" y="3905"/>
                    </a:lnTo>
                    <a:lnTo>
                      <a:pt x="1435" y="3929"/>
                    </a:lnTo>
                    <a:lnTo>
                      <a:pt x="1503" y="3950"/>
                    </a:lnTo>
                    <a:lnTo>
                      <a:pt x="1571" y="3971"/>
                    </a:lnTo>
                    <a:lnTo>
                      <a:pt x="1639" y="3992"/>
                    </a:lnTo>
                    <a:lnTo>
                      <a:pt x="1707" y="4010"/>
                    </a:lnTo>
                    <a:lnTo>
                      <a:pt x="1776" y="4028"/>
                    </a:lnTo>
                    <a:lnTo>
                      <a:pt x="1846" y="4046"/>
                    </a:lnTo>
                    <a:lnTo>
                      <a:pt x="1915" y="4061"/>
                    </a:lnTo>
                    <a:lnTo>
                      <a:pt x="1986" y="4076"/>
                    </a:lnTo>
                    <a:lnTo>
                      <a:pt x="2056" y="4090"/>
                    </a:lnTo>
                    <a:lnTo>
                      <a:pt x="2127" y="4104"/>
                    </a:lnTo>
                    <a:lnTo>
                      <a:pt x="2197" y="4115"/>
                    </a:lnTo>
                    <a:lnTo>
                      <a:pt x="2268" y="4126"/>
                    </a:lnTo>
                    <a:lnTo>
                      <a:pt x="2338" y="4138"/>
                    </a:lnTo>
                    <a:lnTo>
                      <a:pt x="2409" y="4148"/>
                    </a:lnTo>
                    <a:lnTo>
                      <a:pt x="2479" y="4156"/>
                    </a:lnTo>
                    <a:lnTo>
                      <a:pt x="2548" y="4165"/>
                    </a:lnTo>
                    <a:lnTo>
                      <a:pt x="2619" y="4173"/>
                    </a:lnTo>
                    <a:lnTo>
                      <a:pt x="2759" y="4187"/>
                    </a:lnTo>
                    <a:lnTo>
                      <a:pt x="2897" y="4198"/>
                    </a:lnTo>
                    <a:lnTo>
                      <a:pt x="3034" y="4208"/>
                    </a:lnTo>
                    <a:lnTo>
                      <a:pt x="3170" y="4216"/>
                    </a:lnTo>
                    <a:lnTo>
                      <a:pt x="3298" y="4219"/>
                    </a:lnTo>
                    <a:lnTo>
                      <a:pt x="3417" y="4217"/>
                    </a:lnTo>
                    <a:lnTo>
                      <a:pt x="3529" y="4208"/>
                    </a:lnTo>
                    <a:lnTo>
                      <a:pt x="3635" y="4193"/>
                    </a:lnTo>
                    <a:lnTo>
                      <a:pt x="3735" y="4172"/>
                    </a:lnTo>
                    <a:lnTo>
                      <a:pt x="3827" y="4144"/>
                    </a:lnTo>
                    <a:lnTo>
                      <a:pt x="3911" y="4111"/>
                    </a:lnTo>
                    <a:lnTo>
                      <a:pt x="3990" y="4072"/>
                    </a:lnTo>
                    <a:lnTo>
                      <a:pt x="4062" y="4028"/>
                    </a:lnTo>
                    <a:lnTo>
                      <a:pt x="4129" y="3979"/>
                    </a:lnTo>
                    <a:lnTo>
                      <a:pt x="4189" y="3925"/>
                    </a:lnTo>
                    <a:lnTo>
                      <a:pt x="4243" y="3866"/>
                    </a:lnTo>
                    <a:lnTo>
                      <a:pt x="4292" y="3802"/>
                    </a:lnTo>
                    <a:lnTo>
                      <a:pt x="4335" y="3732"/>
                    </a:lnTo>
                    <a:lnTo>
                      <a:pt x="4372" y="3659"/>
                    </a:lnTo>
                    <a:lnTo>
                      <a:pt x="4405" y="3583"/>
                    </a:lnTo>
                    <a:lnTo>
                      <a:pt x="4432" y="3501"/>
                    </a:lnTo>
                    <a:lnTo>
                      <a:pt x="4454" y="3415"/>
                    </a:lnTo>
                    <a:lnTo>
                      <a:pt x="4471" y="3326"/>
                    </a:lnTo>
                    <a:lnTo>
                      <a:pt x="4483" y="3233"/>
                    </a:lnTo>
                    <a:lnTo>
                      <a:pt x="4491" y="3136"/>
                    </a:lnTo>
                    <a:lnTo>
                      <a:pt x="4494" y="3036"/>
                    </a:lnTo>
                    <a:lnTo>
                      <a:pt x="4494" y="2933"/>
                    </a:lnTo>
                    <a:lnTo>
                      <a:pt x="4488" y="2826"/>
                    </a:lnTo>
                    <a:lnTo>
                      <a:pt x="4479" y="2718"/>
                    </a:lnTo>
                    <a:lnTo>
                      <a:pt x="4466" y="2606"/>
                    </a:lnTo>
                    <a:lnTo>
                      <a:pt x="4450" y="2493"/>
                    </a:lnTo>
                    <a:lnTo>
                      <a:pt x="4430" y="2375"/>
                    </a:lnTo>
                    <a:lnTo>
                      <a:pt x="4406" y="2257"/>
                    </a:lnTo>
                    <a:lnTo>
                      <a:pt x="4378" y="2136"/>
                    </a:lnTo>
                    <a:lnTo>
                      <a:pt x="4348" y="2014"/>
                    </a:lnTo>
                    <a:lnTo>
                      <a:pt x="4315" y="1890"/>
                    </a:lnTo>
                    <a:lnTo>
                      <a:pt x="4305" y="1852"/>
                    </a:lnTo>
                    <a:lnTo>
                      <a:pt x="4292" y="1817"/>
                    </a:lnTo>
                    <a:lnTo>
                      <a:pt x="4280" y="1783"/>
                    </a:lnTo>
                    <a:lnTo>
                      <a:pt x="4266" y="1749"/>
                    </a:lnTo>
                    <a:lnTo>
                      <a:pt x="4251" y="1717"/>
                    </a:lnTo>
                    <a:lnTo>
                      <a:pt x="4236" y="1686"/>
                    </a:lnTo>
                    <a:lnTo>
                      <a:pt x="4219" y="1657"/>
                    </a:lnTo>
                    <a:lnTo>
                      <a:pt x="4203" y="1628"/>
                    </a:lnTo>
                    <a:lnTo>
                      <a:pt x="4185" y="1600"/>
                    </a:lnTo>
                    <a:lnTo>
                      <a:pt x="4168" y="1572"/>
                    </a:lnTo>
                    <a:lnTo>
                      <a:pt x="4150" y="1546"/>
                    </a:lnTo>
                    <a:lnTo>
                      <a:pt x="4131" y="1521"/>
                    </a:lnTo>
                    <a:lnTo>
                      <a:pt x="4095" y="1472"/>
                    </a:lnTo>
                    <a:lnTo>
                      <a:pt x="4057" y="1425"/>
                    </a:lnTo>
                    <a:lnTo>
                      <a:pt x="4019" y="1379"/>
                    </a:lnTo>
                    <a:lnTo>
                      <a:pt x="3981" y="1333"/>
                    </a:lnTo>
                    <a:lnTo>
                      <a:pt x="3946" y="1289"/>
                    </a:lnTo>
                    <a:lnTo>
                      <a:pt x="3912" y="1244"/>
                    </a:lnTo>
                    <a:lnTo>
                      <a:pt x="3896" y="1221"/>
                    </a:lnTo>
                    <a:lnTo>
                      <a:pt x="3881" y="1199"/>
                    </a:lnTo>
                    <a:lnTo>
                      <a:pt x="3866" y="1175"/>
                    </a:lnTo>
                    <a:lnTo>
                      <a:pt x="3852" y="1151"/>
                    </a:lnTo>
                    <a:lnTo>
                      <a:pt x="3839" y="1127"/>
                    </a:lnTo>
                    <a:lnTo>
                      <a:pt x="3827" y="1102"/>
                    </a:lnTo>
                    <a:lnTo>
                      <a:pt x="3816" y="1075"/>
                    </a:lnTo>
                    <a:lnTo>
                      <a:pt x="3806" y="1049"/>
                    </a:lnTo>
                    <a:lnTo>
                      <a:pt x="3784" y="994"/>
                    </a:lnTo>
                    <a:lnTo>
                      <a:pt x="3761" y="938"/>
                    </a:lnTo>
                    <a:lnTo>
                      <a:pt x="3735" y="883"/>
                    </a:lnTo>
                    <a:lnTo>
                      <a:pt x="3707" y="827"/>
                    </a:lnTo>
                    <a:lnTo>
                      <a:pt x="3678" y="772"/>
                    </a:lnTo>
                    <a:lnTo>
                      <a:pt x="3646" y="718"/>
                    </a:lnTo>
                    <a:lnTo>
                      <a:pt x="3611" y="663"/>
                    </a:lnTo>
                    <a:lnTo>
                      <a:pt x="3575" y="608"/>
                    </a:lnTo>
                    <a:lnTo>
                      <a:pt x="3536" y="554"/>
                    </a:lnTo>
                    <a:lnTo>
                      <a:pt x="3493" y="500"/>
                    </a:lnTo>
                    <a:lnTo>
                      <a:pt x="3447" y="446"/>
                    </a:lnTo>
                    <a:lnTo>
                      <a:pt x="3398" y="393"/>
                    </a:lnTo>
                    <a:lnTo>
                      <a:pt x="3373" y="365"/>
                    </a:lnTo>
                    <a:lnTo>
                      <a:pt x="3347" y="339"/>
                    </a:lnTo>
                    <a:lnTo>
                      <a:pt x="3319" y="313"/>
                    </a:lnTo>
                    <a:lnTo>
                      <a:pt x="3291" y="286"/>
                    </a:lnTo>
                    <a:lnTo>
                      <a:pt x="3262" y="260"/>
                    </a:lnTo>
                    <a:lnTo>
                      <a:pt x="3233" y="233"/>
                    </a:lnTo>
                    <a:lnTo>
                      <a:pt x="3202" y="207"/>
                    </a:lnTo>
                    <a:lnTo>
                      <a:pt x="3170" y="182"/>
                    </a:lnTo>
                    <a:lnTo>
                      <a:pt x="3119" y="145"/>
                    </a:lnTo>
                    <a:lnTo>
                      <a:pt x="3060" y="114"/>
                    </a:lnTo>
                    <a:lnTo>
                      <a:pt x="2992" y="86"/>
                    </a:lnTo>
                    <a:lnTo>
                      <a:pt x="2916" y="62"/>
                    </a:lnTo>
                    <a:lnTo>
                      <a:pt x="2834" y="42"/>
                    </a:lnTo>
                    <a:lnTo>
                      <a:pt x="2745" y="26"/>
                    </a:lnTo>
                    <a:lnTo>
                      <a:pt x="2650" y="14"/>
                    </a:lnTo>
                    <a:lnTo>
                      <a:pt x="2550" y="6"/>
                    </a:lnTo>
                    <a:lnTo>
                      <a:pt x="2445" y="0"/>
                    </a:lnTo>
                    <a:lnTo>
                      <a:pt x="2337" y="0"/>
                    </a:lnTo>
                    <a:lnTo>
                      <a:pt x="2225" y="3"/>
                    </a:lnTo>
                    <a:lnTo>
                      <a:pt x="2110" y="9"/>
                    </a:lnTo>
                    <a:lnTo>
                      <a:pt x="1993" y="18"/>
                    </a:lnTo>
                    <a:lnTo>
                      <a:pt x="1875" y="32"/>
                    </a:lnTo>
                    <a:lnTo>
                      <a:pt x="1755" y="48"/>
                    </a:lnTo>
                    <a:lnTo>
                      <a:pt x="1635" y="68"/>
                    </a:lnTo>
                    <a:lnTo>
                      <a:pt x="1516" y="91"/>
                    </a:lnTo>
                    <a:lnTo>
                      <a:pt x="1396" y="118"/>
                    </a:lnTo>
                    <a:lnTo>
                      <a:pt x="1278" y="148"/>
                    </a:lnTo>
                    <a:lnTo>
                      <a:pt x="1162" y="180"/>
                    </a:lnTo>
                    <a:lnTo>
                      <a:pt x="1049" y="216"/>
                    </a:lnTo>
                    <a:lnTo>
                      <a:pt x="938" y="255"/>
                    </a:lnTo>
                    <a:lnTo>
                      <a:pt x="832" y="296"/>
                    </a:lnTo>
                    <a:lnTo>
                      <a:pt x="729" y="340"/>
                    </a:lnTo>
                    <a:lnTo>
                      <a:pt x="632" y="388"/>
                    </a:lnTo>
                    <a:lnTo>
                      <a:pt x="540" y="438"/>
                    </a:lnTo>
                    <a:lnTo>
                      <a:pt x="454" y="491"/>
                    </a:lnTo>
                    <a:lnTo>
                      <a:pt x="375" y="547"/>
                    </a:lnTo>
                    <a:lnTo>
                      <a:pt x="303" y="606"/>
                    </a:lnTo>
                    <a:lnTo>
                      <a:pt x="239" y="666"/>
                    </a:lnTo>
                    <a:lnTo>
                      <a:pt x="184" y="730"/>
                    </a:lnTo>
                    <a:lnTo>
                      <a:pt x="137" y="796"/>
                    </a:lnTo>
                    <a:close/>
                  </a:path>
                </a:pathLst>
              </a:custGeom>
              <a:solidFill>
                <a:srgbClr val="E77860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7" name="Freeform 9"/>
              <p:cNvSpPr>
                <a:spLocks noEditPoints="1"/>
              </p:cNvSpPr>
              <p:nvPr/>
            </p:nvSpPr>
            <p:spPr bwMode="auto">
              <a:xfrm>
                <a:off x="4270" y="1741"/>
                <a:ext cx="1128" cy="1061"/>
              </a:xfrm>
              <a:custGeom>
                <a:avLst/>
                <a:gdLst>
                  <a:gd name="T0" fmla="*/ 0 w 4513"/>
                  <a:gd name="T1" fmla="*/ 4 h 4239"/>
                  <a:gd name="T2" fmla="*/ 0 w 4513"/>
                  <a:gd name="T3" fmla="*/ 7 h 4239"/>
                  <a:gd name="T4" fmla="*/ 0 w 4513"/>
                  <a:gd name="T5" fmla="*/ 5 h 4239"/>
                  <a:gd name="T6" fmla="*/ 0 w 4513"/>
                  <a:gd name="T7" fmla="*/ 3 h 4239"/>
                  <a:gd name="T8" fmla="*/ 0 w 4513"/>
                  <a:gd name="T9" fmla="*/ 9 h 4239"/>
                  <a:gd name="T10" fmla="*/ 1 w 4513"/>
                  <a:gd name="T11" fmla="*/ 12 h 4239"/>
                  <a:gd name="T12" fmla="*/ 0 w 4513"/>
                  <a:gd name="T13" fmla="*/ 9 h 4239"/>
                  <a:gd name="T14" fmla="*/ 1 w 4513"/>
                  <a:gd name="T15" fmla="*/ 12 h 4239"/>
                  <a:gd name="T16" fmla="*/ 2 w 4513"/>
                  <a:gd name="T17" fmla="*/ 13 h 4239"/>
                  <a:gd name="T18" fmla="*/ 2 w 4513"/>
                  <a:gd name="T19" fmla="*/ 13 h 4239"/>
                  <a:gd name="T20" fmla="*/ 1 w 4513"/>
                  <a:gd name="T21" fmla="*/ 12 h 4239"/>
                  <a:gd name="T22" fmla="*/ 3 w 4513"/>
                  <a:gd name="T23" fmla="*/ 14 h 4239"/>
                  <a:gd name="T24" fmla="*/ 3 w 4513"/>
                  <a:gd name="T25" fmla="*/ 14 h 4239"/>
                  <a:gd name="T26" fmla="*/ 2 w 4513"/>
                  <a:gd name="T27" fmla="*/ 14 h 4239"/>
                  <a:gd name="T28" fmla="*/ 5 w 4513"/>
                  <a:gd name="T29" fmla="*/ 15 h 4239"/>
                  <a:gd name="T30" fmla="*/ 8 w 4513"/>
                  <a:gd name="T31" fmla="*/ 16 h 4239"/>
                  <a:gd name="T32" fmla="*/ 6 w 4513"/>
                  <a:gd name="T33" fmla="*/ 16 h 4239"/>
                  <a:gd name="T34" fmla="*/ 8 w 4513"/>
                  <a:gd name="T35" fmla="*/ 16 h 4239"/>
                  <a:gd name="T36" fmla="*/ 11 w 4513"/>
                  <a:gd name="T37" fmla="*/ 17 h 4239"/>
                  <a:gd name="T38" fmla="*/ 11 w 4513"/>
                  <a:gd name="T39" fmla="*/ 17 h 4239"/>
                  <a:gd name="T40" fmla="*/ 9 w 4513"/>
                  <a:gd name="T41" fmla="*/ 16 h 4239"/>
                  <a:gd name="T42" fmla="*/ 13 w 4513"/>
                  <a:gd name="T43" fmla="*/ 17 h 4239"/>
                  <a:gd name="T44" fmla="*/ 15 w 4513"/>
                  <a:gd name="T45" fmla="*/ 16 h 4239"/>
                  <a:gd name="T46" fmla="*/ 16 w 4513"/>
                  <a:gd name="T47" fmla="*/ 16 h 4239"/>
                  <a:gd name="T48" fmla="*/ 17 w 4513"/>
                  <a:gd name="T49" fmla="*/ 14 h 4239"/>
                  <a:gd name="T50" fmla="*/ 16 w 4513"/>
                  <a:gd name="T51" fmla="*/ 15 h 4239"/>
                  <a:gd name="T52" fmla="*/ 15 w 4513"/>
                  <a:gd name="T53" fmla="*/ 16 h 4239"/>
                  <a:gd name="T54" fmla="*/ 13 w 4513"/>
                  <a:gd name="T55" fmla="*/ 17 h 4239"/>
                  <a:gd name="T56" fmla="*/ 17 w 4513"/>
                  <a:gd name="T57" fmla="*/ 14 h 4239"/>
                  <a:gd name="T58" fmla="*/ 17 w 4513"/>
                  <a:gd name="T59" fmla="*/ 12 h 4239"/>
                  <a:gd name="T60" fmla="*/ 17 w 4513"/>
                  <a:gd name="T61" fmla="*/ 9 h 4239"/>
                  <a:gd name="T62" fmla="*/ 17 w 4513"/>
                  <a:gd name="T63" fmla="*/ 9 h 4239"/>
                  <a:gd name="T64" fmla="*/ 17 w 4513"/>
                  <a:gd name="T65" fmla="*/ 11 h 4239"/>
                  <a:gd name="T66" fmla="*/ 17 w 4513"/>
                  <a:gd name="T67" fmla="*/ 13 h 4239"/>
                  <a:gd name="T68" fmla="*/ 17 w 4513"/>
                  <a:gd name="T69" fmla="*/ 8 h 4239"/>
                  <a:gd name="T70" fmla="*/ 16 w 4513"/>
                  <a:gd name="T71" fmla="*/ 7 h 4239"/>
                  <a:gd name="T72" fmla="*/ 16 w 4513"/>
                  <a:gd name="T73" fmla="*/ 6 h 4239"/>
                  <a:gd name="T74" fmla="*/ 17 w 4513"/>
                  <a:gd name="T75" fmla="*/ 7 h 4239"/>
                  <a:gd name="T76" fmla="*/ 15 w 4513"/>
                  <a:gd name="T77" fmla="*/ 5 h 4239"/>
                  <a:gd name="T78" fmla="*/ 15 w 4513"/>
                  <a:gd name="T79" fmla="*/ 5 h 4239"/>
                  <a:gd name="T80" fmla="*/ 16 w 4513"/>
                  <a:gd name="T81" fmla="*/ 6 h 4239"/>
                  <a:gd name="T82" fmla="*/ 14 w 4513"/>
                  <a:gd name="T83" fmla="*/ 3 h 4239"/>
                  <a:gd name="T84" fmla="*/ 15 w 4513"/>
                  <a:gd name="T85" fmla="*/ 4 h 4239"/>
                  <a:gd name="T86" fmla="*/ 13 w 4513"/>
                  <a:gd name="T87" fmla="*/ 2 h 4239"/>
                  <a:gd name="T88" fmla="*/ 13 w 4513"/>
                  <a:gd name="T89" fmla="*/ 1 h 4239"/>
                  <a:gd name="T90" fmla="*/ 14 w 4513"/>
                  <a:gd name="T91" fmla="*/ 2 h 4239"/>
                  <a:gd name="T92" fmla="*/ 12 w 4513"/>
                  <a:gd name="T93" fmla="*/ 1 h 4239"/>
                  <a:gd name="T94" fmla="*/ 10 w 4513"/>
                  <a:gd name="T95" fmla="*/ 0 h 4239"/>
                  <a:gd name="T96" fmla="*/ 8 w 4513"/>
                  <a:gd name="T97" fmla="*/ 0 h 4239"/>
                  <a:gd name="T98" fmla="*/ 6 w 4513"/>
                  <a:gd name="T99" fmla="*/ 1 h 4239"/>
                  <a:gd name="T100" fmla="*/ 8 w 4513"/>
                  <a:gd name="T101" fmla="*/ 0 h 4239"/>
                  <a:gd name="T102" fmla="*/ 10 w 4513"/>
                  <a:gd name="T103" fmla="*/ 0 h 4239"/>
                  <a:gd name="T104" fmla="*/ 12 w 4513"/>
                  <a:gd name="T105" fmla="*/ 1 h 4239"/>
                  <a:gd name="T106" fmla="*/ 5 w 4513"/>
                  <a:gd name="T107" fmla="*/ 1 h 4239"/>
                  <a:gd name="T108" fmla="*/ 3 w 4513"/>
                  <a:gd name="T109" fmla="*/ 2 h 4239"/>
                  <a:gd name="T110" fmla="*/ 1 w 4513"/>
                  <a:gd name="T111" fmla="*/ 3 h 4239"/>
                  <a:gd name="T112" fmla="*/ 1 w 4513"/>
                  <a:gd name="T113" fmla="*/ 3 h 4239"/>
                  <a:gd name="T114" fmla="*/ 2 w 4513"/>
                  <a:gd name="T115" fmla="*/ 2 h 4239"/>
                  <a:gd name="T116" fmla="*/ 4 w 4513"/>
                  <a:gd name="T117" fmla="*/ 1 h 4239"/>
                  <a:gd name="T118" fmla="*/ 6 w 4513"/>
                  <a:gd name="T119" fmla="*/ 1 h 42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513" h="4239">
                    <a:moveTo>
                      <a:pt x="153" y="811"/>
                    </a:moveTo>
                    <a:lnTo>
                      <a:pt x="143" y="827"/>
                    </a:lnTo>
                    <a:lnTo>
                      <a:pt x="135" y="845"/>
                    </a:lnTo>
                    <a:lnTo>
                      <a:pt x="126" y="864"/>
                    </a:lnTo>
                    <a:lnTo>
                      <a:pt x="117" y="884"/>
                    </a:lnTo>
                    <a:lnTo>
                      <a:pt x="108" y="904"/>
                    </a:lnTo>
                    <a:lnTo>
                      <a:pt x="101" y="925"/>
                    </a:lnTo>
                    <a:lnTo>
                      <a:pt x="93" y="947"/>
                    </a:lnTo>
                    <a:lnTo>
                      <a:pt x="85" y="971"/>
                    </a:lnTo>
                    <a:lnTo>
                      <a:pt x="73" y="1019"/>
                    </a:lnTo>
                    <a:lnTo>
                      <a:pt x="60" y="1070"/>
                    </a:lnTo>
                    <a:lnTo>
                      <a:pt x="50" y="1123"/>
                    </a:lnTo>
                    <a:lnTo>
                      <a:pt x="41" y="1180"/>
                    </a:lnTo>
                    <a:lnTo>
                      <a:pt x="34" y="1239"/>
                    </a:lnTo>
                    <a:lnTo>
                      <a:pt x="29" y="1301"/>
                    </a:lnTo>
                    <a:lnTo>
                      <a:pt x="24" y="1365"/>
                    </a:lnTo>
                    <a:lnTo>
                      <a:pt x="21" y="1430"/>
                    </a:lnTo>
                    <a:lnTo>
                      <a:pt x="19" y="1497"/>
                    </a:lnTo>
                    <a:lnTo>
                      <a:pt x="19" y="1566"/>
                    </a:lnTo>
                    <a:lnTo>
                      <a:pt x="20" y="1637"/>
                    </a:lnTo>
                    <a:lnTo>
                      <a:pt x="23" y="1708"/>
                    </a:lnTo>
                    <a:lnTo>
                      <a:pt x="2" y="1708"/>
                    </a:lnTo>
                    <a:lnTo>
                      <a:pt x="0" y="1637"/>
                    </a:lnTo>
                    <a:lnTo>
                      <a:pt x="0" y="1566"/>
                    </a:lnTo>
                    <a:lnTo>
                      <a:pt x="0" y="1496"/>
                    </a:lnTo>
                    <a:lnTo>
                      <a:pt x="1" y="1428"/>
                    </a:lnTo>
                    <a:lnTo>
                      <a:pt x="5" y="1362"/>
                    </a:lnTo>
                    <a:lnTo>
                      <a:pt x="9" y="1298"/>
                    </a:lnTo>
                    <a:lnTo>
                      <a:pt x="15" y="1235"/>
                    </a:lnTo>
                    <a:lnTo>
                      <a:pt x="23" y="1176"/>
                    </a:lnTo>
                    <a:lnTo>
                      <a:pt x="31" y="1118"/>
                    </a:lnTo>
                    <a:lnTo>
                      <a:pt x="43" y="1064"/>
                    </a:lnTo>
                    <a:lnTo>
                      <a:pt x="54" y="1011"/>
                    </a:lnTo>
                    <a:lnTo>
                      <a:pt x="68" y="963"/>
                    </a:lnTo>
                    <a:lnTo>
                      <a:pt x="75" y="939"/>
                    </a:lnTo>
                    <a:lnTo>
                      <a:pt x="83" y="917"/>
                    </a:lnTo>
                    <a:lnTo>
                      <a:pt x="91" y="895"/>
                    </a:lnTo>
                    <a:lnTo>
                      <a:pt x="99" y="875"/>
                    </a:lnTo>
                    <a:lnTo>
                      <a:pt x="108" y="855"/>
                    </a:lnTo>
                    <a:lnTo>
                      <a:pt x="117" y="836"/>
                    </a:lnTo>
                    <a:lnTo>
                      <a:pt x="127" y="819"/>
                    </a:lnTo>
                    <a:lnTo>
                      <a:pt x="137" y="801"/>
                    </a:lnTo>
                    <a:lnTo>
                      <a:pt x="153" y="811"/>
                    </a:lnTo>
                    <a:close/>
                    <a:moveTo>
                      <a:pt x="23" y="1708"/>
                    </a:moveTo>
                    <a:lnTo>
                      <a:pt x="26" y="1785"/>
                    </a:lnTo>
                    <a:lnTo>
                      <a:pt x="31" y="1862"/>
                    </a:lnTo>
                    <a:lnTo>
                      <a:pt x="38" y="1940"/>
                    </a:lnTo>
                    <a:lnTo>
                      <a:pt x="46" y="2019"/>
                    </a:lnTo>
                    <a:lnTo>
                      <a:pt x="55" y="2099"/>
                    </a:lnTo>
                    <a:lnTo>
                      <a:pt x="67" y="2178"/>
                    </a:lnTo>
                    <a:lnTo>
                      <a:pt x="78" y="2257"/>
                    </a:lnTo>
                    <a:lnTo>
                      <a:pt x="92" y="2336"/>
                    </a:lnTo>
                    <a:lnTo>
                      <a:pt x="106" y="2414"/>
                    </a:lnTo>
                    <a:lnTo>
                      <a:pt x="122" y="2492"/>
                    </a:lnTo>
                    <a:lnTo>
                      <a:pt x="140" y="2569"/>
                    </a:lnTo>
                    <a:lnTo>
                      <a:pt x="157" y="2645"/>
                    </a:lnTo>
                    <a:lnTo>
                      <a:pt x="177" y="2719"/>
                    </a:lnTo>
                    <a:lnTo>
                      <a:pt x="198" y="2792"/>
                    </a:lnTo>
                    <a:lnTo>
                      <a:pt x="219" y="2864"/>
                    </a:lnTo>
                    <a:lnTo>
                      <a:pt x="242" y="2933"/>
                    </a:lnTo>
                    <a:lnTo>
                      <a:pt x="224" y="2939"/>
                    </a:lnTo>
                    <a:lnTo>
                      <a:pt x="201" y="2870"/>
                    </a:lnTo>
                    <a:lnTo>
                      <a:pt x="179" y="2798"/>
                    </a:lnTo>
                    <a:lnTo>
                      <a:pt x="159" y="2724"/>
                    </a:lnTo>
                    <a:lnTo>
                      <a:pt x="138" y="2650"/>
                    </a:lnTo>
                    <a:lnTo>
                      <a:pt x="121" y="2574"/>
                    </a:lnTo>
                    <a:lnTo>
                      <a:pt x="103" y="2496"/>
                    </a:lnTo>
                    <a:lnTo>
                      <a:pt x="87" y="2418"/>
                    </a:lnTo>
                    <a:lnTo>
                      <a:pt x="73" y="2339"/>
                    </a:lnTo>
                    <a:lnTo>
                      <a:pt x="59" y="2260"/>
                    </a:lnTo>
                    <a:lnTo>
                      <a:pt x="46" y="2180"/>
                    </a:lnTo>
                    <a:lnTo>
                      <a:pt x="36" y="2101"/>
                    </a:lnTo>
                    <a:lnTo>
                      <a:pt x="26" y="2022"/>
                    </a:lnTo>
                    <a:lnTo>
                      <a:pt x="19" y="1942"/>
                    </a:lnTo>
                    <a:lnTo>
                      <a:pt x="12" y="1863"/>
                    </a:lnTo>
                    <a:lnTo>
                      <a:pt x="6" y="1785"/>
                    </a:lnTo>
                    <a:lnTo>
                      <a:pt x="2" y="1708"/>
                    </a:lnTo>
                    <a:lnTo>
                      <a:pt x="23" y="1708"/>
                    </a:lnTo>
                    <a:close/>
                    <a:moveTo>
                      <a:pt x="242" y="2933"/>
                    </a:moveTo>
                    <a:lnTo>
                      <a:pt x="257" y="2973"/>
                    </a:lnTo>
                    <a:lnTo>
                      <a:pt x="271" y="3011"/>
                    </a:lnTo>
                    <a:lnTo>
                      <a:pt x="287" y="3048"/>
                    </a:lnTo>
                    <a:lnTo>
                      <a:pt x="302" y="3084"/>
                    </a:lnTo>
                    <a:lnTo>
                      <a:pt x="318" y="3118"/>
                    </a:lnTo>
                    <a:lnTo>
                      <a:pt x="336" y="3152"/>
                    </a:lnTo>
                    <a:lnTo>
                      <a:pt x="354" y="3183"/>
                    </a:lnTo>
                    <a:lnTo>
                      <a:pt x="371" y="3215"/>
                    </a:lnTo>
                    <a:lnTo>
                      <a:pt x="390" y="3245"/>
                    </a:lnTo>
                    <a:lnTo>
                      <a:pt x="409" y="3274"/>
                    </a:lnTo>
                    <a:lnTo>
                      <a:pt x="429" y="3302"/>
                    </a:lnTo>
                    <a:lnTo>
                      <a:pt x="449" y="3328"/>
                    </a:lnTo>
                    <a:lnTo>
                      <a:pt x="471" y="3355"/>
                    </a:lnTo>
                    <a:lnTo>
                      <a:pt x="492" y="3380"/>
                    </a:lnTo>
                    <a:lnTo>
                      <a:pt x="515" y="3404"/>
                    </a:lnTo>
                    <a:lnTo>
                      <a:pt x="538" y="3428"/>
                    </a:lnTo>
                    <a:lnTo>
                      <a:pt x="524" y="3441"/>
                    </a:lnTo>
                    <a:lnTo>
                      <a:pt x="501" y="3418"/>
                    </a:lnTo>
                    <a:lnTo>
                      <a:pt x="478" y="3392"/>
                    </a:lnTo>
                    <a:lnTo>
                      <a:pt x="456" y="3367"/>
                    </a:lnTo>
                    <a:lnTo>
                      <a:pt x="434" y="3341"/>
                    </a:lnTo>
                    <a:lnTo>
                      <a:pt x="414" y="3313"/>
                    </a:lnTo>
                    <a:lnTo>
                      <a:pt x="394" y="3285"/>
                    </a:lnTo>
                    <a:lnTo>
                      <a:pt x="374" y="3255"/>
                    </a:lnTo>
                    <a:lnTo>
                      <a:pt x="355" y="3225"/>
                    </a:lnTo>
                    <a:lnTo>
                      <a:pt x="336" y="3194"/>
                    </a:lnTo>
                    <a:lnTo>
                      <a:pt x="318" y="3161"/>
                    </a:lnTo>
                    <a:lnTo>
                      <a:pt x="301" y="3127"/>
                    </a:lnTo>
                    <a:lnTo>
                      <a:pt x="284" y="3093"/>
                    </a:lnTo>
                    <a:lnTo>
                      <a:pt x="268" y="3056"/>
                    </a:lnTo>
                    <a:lnTo>
                      <a:pt x="253" y="3019"/>
                    </a:lnTo>
                    <a:lnTo>
                      <a:pt x="238" y="2980"/>
                    </a:lnTo>
                    <a:lnTo>
                      <a:pt x="224" y="2939"/>
                    </a:lnTo>
                    <a:lnTo>
                      <a:pt x="242" y="2933"/>
                    </a:lnTo>
                    <a:close/>
                    <a:moveTo>
                      <a:pt x="538" y="3428"/>
                    </a:moveTo>
                    <a:lnTo>
                      <a:pt x="561" y="3450"/>
                    </a:lnTo>
                    <a:lnTo>
                      <a:pt x="585" y="3473"/>
                    </a:lnTo>
                    <a:lnTo>
                      <a:pt x="611" y="3494"/>
                    </a:lnTo>
                    <a:lnTo>
                      <a:pt x="636" y="3516"/>
                    </a:lnTo>
                    <a:lnTo>
                      <a:pt x="662" y="3536"/>
                    </a:lnTo>
                    <a:lnTo>
                      <a:pt x="690" y="3556"/>
                    </a:lnTo>
                    <a:lnTo>
                      <a:pt x="718" y="3575"/>
                    </a:lnTo>
                    <a:lnTo>
                      <a:pt x="745" y="3595"/>
                    </a:lnTo>
                    <a:lnTo>
                      <a:pt x="805" y="3632"/>
                    </a:lnTo>
                    <a:lnTo>
                      <a:pt x="866" y="3668"/>
                    </a:lnTo>
                    <a:lnTo>
                      <a:pt x="930" y="3703"/>
                    </a:lnTo>
                    <a:lnTo>
                      <a:pt x="997" y="3737"/>
                    </a:lnTo>
                    <a:lnTo>
                      <a:pt x="988" y="3755"/>
                    </a:lnTo>
                    <a:lnTo>
                      <a:pt x="920" y="3720"/>
                    </a:lnTo>
                    <a:lnTo>
                      <a:pt x="856" y="3684"/>
                    </a:lnTo>
                    <a:lnTo>
                      <a:pt x="793" y="3648"/>
                    </a:lnTo>
                    <a:lnTo>
                      <a:pt x="734" y="3610"/>
                    </a:lnTo>
                    <a:lnTo>
                      <a:pt x="706" y="3591"/>
                    </a:lnTo>
                    <a:lnTo>
                      <a:pt x="677" y="3571"/>
                    </a:lnTo>
                    <a:lnTo>
                      <a:pt x="651" y="3551"/>
                    </a:lnTo>
                    <a:lnTo>
                      <a:pt x="624" y="3531"/>
                    </a:lnTo>
                    <a:lnTo>
                      <a:pt x="598" y="3509"/>
                    </a:lnTo>
                    <a:lnTo>
                      <a:pt x="573" y="3487"/>
                    </a:lnTo>
                    <a:lnTo>
                      <a:pt x="548" y="3464"/>
                    </a:lnTo>
                    <a:lnTo>
                      <a:pt x="524" y="3441"/>
                    </a:lnTo>
                    <a:lnTo>
                      <a:pt x="538" y="3428"/>
                    </a:lnTo>
                    <a:close/>
                    <a:moveTo>
                      <a:pt x="997" y="3737"/>
                    </a:moveTo>
                    <a:lnTo>
                      <a:pt x="997" y="3739"/>
                    </a:lnTo>
                    <a:lnTo>
                      <a:pt x="993" y="3746"/>
                    </a:lnTo>
                    <a:lnTo>
                      <a:pt x="997" y="3737"/>
                    </a:lnTo>
                    <a:close/>
                    <a:moveTo>
                      <a:pt x="997" y="3739"/>
                    </a:moveTo>
                    <a:lnTo>
                      <a:pt x="1060" y="3769"/>
                    </a:lnTo>
                    <a:lnTo>
                      <a:pt x="1123" y="3799"/>
                    </a:lnTo>
                    <a:lnTo>
                      <a:pt x="1186" y="3828"/>
                    </a:lnTo>
                    <a:lnTo>
                      <a:pt x="1250" y="3856"/>
                    </a:lnTo>
                    <a:lnTo>
                      <a:pt x="1316" y="3881"/>
                    </a:lnTo>
                    <a:lnTo>
                      <a:pt x="1381" y="3906"/>
                    </a:lnTo>
                    <a:lnTo>
                      <a:pt x="1448" y="3929"/>
                    </a:lnTo>
                    <a:lnTo>
                      <a:pt x="1515" y="3951"/>
                    </a:lnTo>
                    <a:lnTo>
                      <a:pt x="1583" y="3973"/>
                    </a:lnTo>
                    <a:lnTo>
                      <a:pt x="1651" y="3993"/>
                    </a:lnTo>
                    <a:lnTo>
                      <a:pt x="1719" y="4012"/>
                    </a:lnTo>
                    <a:lnTo>
                      <a:pt x="1788" y="4029"/>
                    </a:lnTo>
                    <a:lnTo>
                      <a:pt x="1857" y="4046"/>
                    </a:lnTo>
                    <a:lnTo>
                      <a:pt x="1927" y="4062"/>
                    </a:lnTo>
                    <a:lnTo>
                      <a:pt x="1997" y="4077"/>
                    </a:lnTo>
                    <a:lnTo>
                      <a:pt x="2066" y="4091"/>
                    </a:lnTo>
                    <a:lnTo>
                      <a:pt x="2062" y="4110"/>
                    </a:lnTo>
                    <a:lnTo>
                      <a:pt x="1992" y="4096"/>
                    </a:lnTo>
                    <a:lnTo>
                      <a:pt x="1923" y="4081"/>
                    </a:lnTo>
                    <a:lnTo>
                      <a:pt x="1852" y="4064"/>
                    </a:lnTo>
                    <a:lnTo>
                      <a:pt x="1783" y="4048"/>
                    </a:lnTo>
                    <a:lnTo>
                      <a:pt x="1714" y="4031"/>
                    </a:lnTo>
                    <a:lnTo>
                      <a:pt x="1646" y="4012"/>
                    </a:lnTo>
                    <a:lnTo>
                      <a:pt x="1576" y="3991"/>
                    </a:lnTo>
                    <a:lnTo>
                      <a:pt x="1508" y="3970"/>
                    </a:lnTo>
                    <a:lnTo>
                      <a:pt x="1442" y="3947"/>
                    </a:lnTo>
                    <a:lnTo>
                      <a:pt x="1375" y="3924"/>
                    </a:lnTo>
                    <a:lnTo>
                      <a:pt x="1308" y="3900"/>
                    </a:lnTo>
                    <a:lnTo>
                      <a:pt x="1243" y="3873"/>
                    </a:lnTo>
                    <a:lnTo>
                      <a:pt x="1179" y="3845"/>
                    </a:lnTo>
                    <a:lnTo>
                      <a:pt x="1114" y="3817"/>
                    </a:lnTo>
                    <a:lnTo>
                      <a:pt x="1051" y="3786"/>
                    </a:lnTo>
                    <a:lnTo>
                      <a:pt x="988" y="3755"/>
                    </a:lnTo>
                    <a:lnTo>
                      <a:pt x="997" y="3739"/>
                    </a:lnTo>
                    <a:close/>
                    <a:moveTo>
                      <a:pt x="2066" y="4091"/>
                    </a:moveTo>
                    <a:lnTo>
                      <a:pt x="2137" y="4104"/>
                    </a:lnTo>
                    <a:lnTo>
                      <a:pt x="2207" y="4116"/>
                    </a:lnTo>
                    <a:lnTo>
                      <a:pt x="2278" y="4127"/>
                    </a:lnTo>
                    <a:lnTo>
                      <a:pt x="2348" y="4137"/>
                    </a:lnTo>
                    <a:lnTo>
                      <a:pt x="2419" y="4148"/>
                    </a:lnTo>
                    <a:lnTo>
                      <a:pt x="2489" y="4156"/>
                    </a:lnTo>
                    <a:lnTo>
                      <a:pt x="2559" y="4165"/>
                    </a:lnTo>
                    <a:lnTo>
                      <a:pt x="2629" y="4173"/>
                    </a:lnTo>
                    <a:lnTo>
                      <a:pt x="2700" y="4180"/>
                    </a:lnTo>
                    <a:lnTo>
                      <a:pt x="2769" y="4187"/>
                    </a:lnTo>
                    <a:lnTo>
                      <a:pt x="2838" y="4193"/>
                    </a:lnTo>
                    <a:lnTo>
                      <a:pt x="2907" y="4198"/>
                    </a:lnTo>
                    <a:lnTo>
                      <a:pt x="2977" y="4203"/>
                    </a:lnTo>
                    <a:lnTo>
                      <a:pt x="3045" y="4208"/>
                    </a:lnTo>
                    <a:lnTo>
                      <a:pt x="3113" y="4212"/>
                    </a:lnTo>
                    <a:lnTo>
                      <a:pt x="3179" y="4216"/>
                    </a:lnTo>
                    <a:lnTo>
                      <a:pt x="3179" y="4236"/>
                    </a:lnTo>
                    <a:lnTo>
                      <a:pt x="3111" y="4232"/>
                    </a:lnTo>
                    <a:lnTo>
                      <a:pt x="3043" y="4227"/>
                    </a:lnTo>
                    <a:lnTo>
                      <a:pt x="2975" y="4223"/>
                    </a:lnTo>
                    <a:lnTo>
                      <a:pt x="2906" y="4218"/>
                    </a:lnTo>
                    <a:lnTo>
                      <a:pt x="2837" y="4212"/>
                    </a:lnTo>
                    <a:lnTo>
                      <a:pt x="2768" y="4205"/>
                    </a:lnTo>
                    <a:lnTo>
                      <a:pt x="2697" y="4199"/>
                    </a:lnTo>
                    <a:lnTo>
                      <a:pt x="2627" y="4192"/>
                    </a:lnTo>
                    <a:lnTo>
                      <a:pt x="2556" y="4184"/>
                    </a:lnTo>
                    <a:lnTo>
                      <a:pt x="2487" y="4175"/>
                    </a:lnTo>
                    <a:lnTo>
                      <a:pt x="2415" y="4166"/>
                    </a:lnTo>
                    <a:lnTo>
                      <a:pt x="2345" y="4156"/>
                    </a:lnTo>
                    <a:lnTo>
                      <a:pt x="2274" y="4146"/>
                    </a:lnTo>
                    <a:lnTo>
                      <a:pt x="2204" y="4135"/>
                    </a:lnTo>
                    <a:lnTo>
                      <a:pt x="2133" y="4122"/>
                    </a:lnTo>
                    <a:lnTo>
                      <a:pt x="2062" y="4110"/>
                    </a:lnTo>
                    <a:lnTo>
                      <a:pt x="2066" y="4091"/>
                    </a:lnTo>
                    <a:close/>
                    <a:moveTo>
                      <a:pt x="3179" y="4216"/>
                    </a:moveTo>
                    <a:lnTo>
                      <a:pt x="3179" y="4216"/>
                    </a:lnTo>
                    <a:lnTo>
                      <a:pt x="3179" y="4226"/>
                    </a:lnTo>
                    <a:lnTo>
                      <a:pt x="3179" y="4216"/>
                    </a:lnTo>
                    <a:close/>
                    <a:moveTo>
                      <a:pt x="3179" y="4216"/>
                    </a:moveTo>
                    <a:lnTo>
                      <a:pt x="3244" y="4218"/>
                    </a:lnTo>
                    <a:lnTo>
                      <a:pt x="3307" y="4219"/>
                    </a:lnTo>
                    <a:lnTo>
                      <a:pt x="3367" y="4219"/>
                    </a:lnTo>
                    <a:lnTo>
                      <a:pt x="3425" y="4217"/>
                    </a:lnTo>
                    <a:lnTo>
                      <a:pt x="3482" y="4213"/>
                    </a:lnTo>
                    <a:lnTo>
                      <a:pt x="3537" y="4208"/>
                    </a:lnTo>
                    <a:lnTo>
                      <a:pt x="3590" y="4202"/>
                    </a:lnTo>
                    <a:lnTo>
                      <a:pt x="3642" y="4193"/>
                    </a:lnTo>
                    <a:lnTo>
                      <a:pt x="3692" y="4184"/>
                    </a:lnTo>
                    <a:lnTo>
                      <a:pt x="3740" y="4173"/>
                    </a:lnTo>
                    <a:lnTo>
                      <a:pt x="3786" y="4159"/>
                    </a:lnTo>
                    <a:lnTo>
                      <a:pt x="3830" y="4145"/>
                    </a:lnTo>
                    <a:lnTo>
                      <a:pt x="3873" y="4130"/>
                    </a:lnTo>
                    <a:lnTo>
                      <a:pt x="3915" y="4112"/>
                    </a:lnTo>
                    <a:lnTo>
                      <a:pt x="3955" y="4095"/>
                    </a:lnTo>
                    <a:lnTo>
                      <a:pt x="3993" y="4075"/>
                    </a:lnTo>
                    <a:lnTo>
                      <a:pt x="4031" y="4053"/>
                    </a:lnTo>
                    <a:lnTo>
                      <a:pt x="4065" y="4031"/>
                    </a:lnTo>
                    <a:lnTo>
                      <a:pt x="4099" y="4007"/>
                    </a:lnTo>
                    <a:lnTo>
                      <a:pt x="4131" y="3981"/>
                    </a:lnTo>
                    <a:lnTo>
                      <a:pt x="4162" y="3956"/>
                    </a:lnTo>
                    <a:lnTo>
                      <a:pt x="4191" y="3929"/>
                    </a:lnTo>
                    <a:lnTo>
                      <a:pt x="4218" y="3900"/>
                    </a:lnTo>
                    <a:lnTo>
                      <a:pt x="4245" y="3869"/>
                    </a:lnTo>
                    <a:lnTo>
                      <a:pt x="4270" y="3838"/>
                    </a:lnTo>
                    <a:lnTo>
                      <a:pt x="4293" y="3806"/>
                    </a:lnTo>
                    <a:lnTo>
                      <a:pt x="4315" y="3772"/>
                    </a:lnTo>
                    <a:lnTo>
                      <a:pt x="4335" y="3737"/>
                    </a:lnTo>
                    <a:lnTo>
                      <a:pt x="4354" y="3702"/>
                    </a:lnTo>
                    <a:lnTo>
                      <a:pt x="4373" y="3666"/>
                    </a:lnTo>
                    <a:lnTo>
                      <a:pt x="4390" y="3628"/>
                    </a:lnTo>
                    <a:lnTo>
                      <a:pt x="4405" y="3589"/>
                    </a:lnTo>
                    <a:lnTo>
                      <a:pt x="4422" y="3595"/>
                    </a:lnTo>
                    <a:lnTo>
                      <a:pt x="4407" y="3635"/>
                    </a:lnTo>
                    <a:lnTo>
                      <a:pt x="4390" y="3673"/>
                    </a:lnTo>
                    <a:lnTo>
                      <a:pt x="4372" y="3711"/>
                    </a:lnTo>
                    <a:lnTo>
                      <a:pt x="4352" y="3747"/>
                    </a:lnTo>
                    <a:lnTo>
                      <a:pt x="4332" y="3783"/>
                    </a:lnTo>
                    <a:lnTo>
                      <a:pt x="4309" y="3817"/>
                    </a:lnTo>
                    <a:lnTo>
                      <a:pt x="4285" y="3851"/>
                    </a:lnTo>
                    <a:lnTo>
                      <a:pt x="4260" y="3882"/>
                    </a:lnTo>
                    <a:lnTo>
                      <a:pt x="4233" y="3912"/>
                    </a:lnTo>
                    <a:lnTo>
                      <a:pt x="4206" y="3941"/>
                    </a:lnTo>
                    <a:lnTo>
                      <a:pt x="4176" y="3970"/>
                    </a:lnTo>
                    <a:lnTo>
                      <a:pt x="4144" y="3997"/>
                    </a:lnTo>
                    <a:lnTo>
                      <a:pt x="4111" y="4022"/>
                    </a:lnTo>
                    <a:lnTo>
                      <a:pt x="4077" y="4047"/>
                    </a:lnTo>
                    <a:lnTo>
                      <a:pt x="4042" y="4070"/>
                    </a:lnTo>
                    <a:lnTo>
                      <a:pt x="4004" y="4091"/>
                    </a:lnTo>
                    <a:lnTo>
                      <a:pt x="3965" y="4111"/>
                    </a:lnTo>
                    <a:lnTo>
                      <a:pt x="3925" y="4130"/>
                    </a:lnTo>
                    <a:lnTo>
                      <a:pt x="3883" y="4148"/>
                    </a:lnTo>
                    <a:lnTo>
                      <a:pt x="3839" y="4163"/>
                    </a:lnTo>
                    <a:lnTo>
                      <a:pt x="3794" y="4178"/>
                    </a:lnTo>
                    <a:lnTo>
                      <a:pt x="3747" y="4190"/>
                    </a:lnTo>
                    <a:lnTo>
                      <a:pt x="3698" y="4202"/>
                    </a:lnTo>
                    <a:lnTo>
                      <a:pt x="3648" y="4212"/>
                    </a:lnTo>
                    <a:lnTo>
                      <a:pt x="3595" y="4221"/>
                    </a:lnTo>
                    <a:lnTo>
                      <a:pt x="3541" y="4228"/>
                    </a:lnTo>
                    <a:lnTo>
                      <a:pt x="3485" y="4233"/>
                    </a:lnTo>
                    <a:lnTo>
                      <a:pt x="3428" y="4237"/>
                    </a:lnTo>
                    <a:lnTo>
                      <a:pt x="3368" y="4238"/>
                    </a:lnTo>
                    <a:lnTo>
                      <a:pt x="3307" y="4239"/>
                    </a:lnTo>
                    <a:lnTo>
                      <a:pt x="3244" y="4238"/>
                    </a:lnTo>
                    <a:lnTo>
                      <a:pt x="3179" y="4236"/>
                    </a:lnTo>
                    <a:lnTo>
                      <a:pt x="3179" y="4216"/>
                    </a:lnTo>
                    <a:close/>
                    <a:moveTo>
                      <a:pt x="4405" y="3589"/>
                    </a:moveTo>
                    <a:lnTo>
                      <a:pt x="4419" y="3548"/>
                    </a:lnTo>
                    <a:lnTo>
                      <a:pt x="4431" y="3507"/>
                    </a:lnTo>
                    <a:lnTo>
                      <a:pt x="4442" y="3465"/>
                    </a:lnTo>
                    <a:lnTo>
                      <a:pt x="4454" y="3423"/>
                    </a:lnTo>
                    <a:lnTo>
                      <a:pt x="4463" y="3379"/>
                    </a:lnTo>
                    <a:lnTo>
                      <a:pt x="4470" y="3333"/>
                    </a:lnTo>
                    <a:lnTo>
                      <a:pt x="4476" y="3287"/>
                    </a:lnTo>
                    <a:lnTo>
                      <a:pt x="4483" y="3240"/>
                    </a:lnTo>
                    <a:lnTo>
                      <a:pt x="4487" y="3192"/>
                    </a:lnTo>
                    <a:lnTo>
                      <a:pt x="4490" y="3144"/>
                    </a:lnTo>
                    <a:lnTo>
                      <a:pt x="4493" y="3095"/>
                    </a:lnTo>
                    <a:lnTo>
                      <a:pt x="4494" y="3045"/>
                    </a:lnTo>
                    <a:lnTo>
                      <a:pt x="4494" y="2993"/>
                    </a:lnTo>
                    <a:lnTo>
                      <a:pt x="4493" y="2942"/>
                    </a:lnTo>
                    <a:lnTo>
                      <a:pt x="4490" y="2890"/>
                    </a:lnTo>
                    <a:lnTo>
                      <a:pt x="4488" y="2836"/>
                    </a:lnTo>
                    <a:lnTo>
                      <a:pt x="4484" y="2782"/>
                    </a:lnTo>
                    <a:lnTo>
                      <a:pt x="4479" y="2728"/>
                    </a:lnTo>
                    <a:lnTo>
                      <a:pt x="4473" y="2672"/>
                    </a:lnTo>
                    <a:lnTo>
                      <a:pt x="4465" y="2617"/>
                    </a:lnTo>
                    <a:lnTo>
                      <a:pt x="4458" y="2560"/>
                    </a:lnTo>
                    <a:lnTo>
                      <a:pt x="4449" y="2503"/>
                    </a:lnTo>
                    <a:lnTo>
                      <a:pt x="4439" y="2445"/>
                    </a:lnTo>
                    <a:lnTo>
                      <a:pt x="4429" y="2387"/>
                    </a:lnTo>
                    <a:lnTo>
                      <a:pt x="4417" y="2328"/>
                    </a:lnTo>
                    <a:lnTo>
                      <a:pt x="4405" y="2268"/>
                    </a:lnTo>
                    <a:lnTo>
                      <a:pt x="4392" y="2209"/>
                    </a:lnTo>
                    <a:lnTo>
                      <a:pt x="4378" y="2149"/>
                    </a:lnTo>
                    <a:lnTo>
                      <a:pt x="4348" y="2027"/>
                    </a:lnTo>
                    <a:lnTo>
                      <a:pt x="4315" y="1902"/>
                    </a:lnTo>
                    <a:lnTo>
                      <a:pt x="4334" y="1897"/>
                    </a:lnTo>
                    <a:lnTo>
                      <a:pt x="4367" y="2022"/>
                    </a:lnTo>
                    <a:lnTo>
                      <a:pt x="4397" y="2145"/>
                    </a:lnTo>
                    <a:lnTo>
                      <a:pt x="4411" y="2206"/>
                    </a:lnTo>
                    <a:lnTo>
                      <a:pt x="4424" y="2266"/>
                    </a:lnTo>
                    <a:lnTo>
                      <a:pt x="4436" y="2325"/>
                    </a:lnTo>
                    <a:lnTo>
                      <a:pt x="4448" y="2384"/>
                    </a:lnTo>
                    <a:lnTo>
                      <a:pt x="4459" y="2443"/>
                    </a:lnTo>
                    <a:lnTo>
                      <a:pt x="4468" y="2501"/>
                    </a:lnTo>
                    <a:lnTo>
                      <a:pt x="4476" y="2559"/>
                    </a:lnTo>
                    <a:lnTo>
                      <a:pt x="4485" y="2616"/>
                    </a:lnTo>
                    <a:lnTo>
                      <a:pt x="4492" y="2672"/>
                    </a:lnTo>
                    <a:lnTo>
                      <a:pt x="4498" y="2728"/>
                    </a:lnTo>
                    <a:lnTo>
                      <a:pt x="4503" y="2783"/>
                    </a:lnTo>
                    <a:lnTo>
                      <a:pt x="4507" y="2837"/>
                    </a:lnTo>
                    <a:lnTo>
                      <a:pt x="4510" y="2890"/>
                    </a:lnTo>
                    <a:lnTo>
                      <a:pt x="4512" y="2943"/>
                    </a:lnTo>
                    <a:lnTo>
                      <a:pt x="4513" y="2996"/>
                    </a:lnTo>
                    <a:lnTo>
                      <a:pt x="4513" y="3046"/>
                    </a:lnTo>
                    <a:lnTo>
                      <a:pt x="4512" y="3098"/>
                    </a:lnTo>
                    <a:lnTo>
                      <a:pt x="4509" y="3147"/>
                    </a:lnTo>
                    <a:lnTo>
                      <a:pt x="4507" y="3196"/>
                    </a:lnTo>
                    <a:lnTo>
                      <a:pt x="4502" y="3244"/>
                    </a:lnTo>
                    <a:lnTo>
                      <a:pt x="4497" y="3292"/>
                    </a:lnTo>
                    <a:lnTo>
                      <a:pt x="4489" y="3337"/>
                    </a:lnTo>
                    <a:lnTo>
                      <a:pt x="4482" y="3382"/>
                    </a:lnTo>
                    <a:lnTo>
                      <a:pt x="4471" y="3428"/>
                    </a:lnTo>
                    <a:lnTo>
                      <a:pt x="4461" y="3470"/>
                    </a:lnTo>
                    <a:lnTo>
                      <a:pt x="4450" y="3513"/>
                    </a:lnTo>
                    <a:lnTo>
                      <a:pt x="4437" y="3555"/>
                    </a:lnTo>
                    <a:lnTo>
                      <a:pt x="4422" y="3595"/>
                    </a:lnTo>
                    <a:lnTo>
                      <a:pt x="4405" y="3589"/>
                    </a:lnTo>
                    <a:close/>
                    <a:moveTo>
                      <a:pt x="4315" y="1902"/>
                    </a:moveTo>
                    <a:lnTo>
                      <a:pt x="4315" y="1902"/>
                    </a:lnTo>
                    <a:lnTo>
                      <a:pt x="4324" y="1900"/>
                    </a:lnTo>
                    <a:lnTo>
                      <a:pt x="4315" y="1902"/>
                    </a:lnTo>
                    <a:close/>
                    <a:moveTo>
                      <a:pt x="4315" y="1902"/>
                    </a:moveTo>
                    <a:lnTo>
                      <a:pt x="4303" y="1861"/>
                    </a:lnTo>
                    <a:lnTo>
                      <a:pt x="4289" y="1822"/>
                    </a:lnTo>
                    <a:lnTo>
                      <a:pt x="4275" y="1784"/>
                    </a:lnTo>
                    <a:lnTo>
                      <a:pt x="4259" y="1747"/>
                    </a:lnTo>
                    <a:lnTo>
                      <a:pt x="4242" y="1712"/>
                    </a:lnTo>
                    <a:lnTo>
                      <a:pt x="4225" y="1678"/>
                    </a:lnTo>
                    <a:lnTo>
                      <a:pt x="4206" y="1647"/>
                    </a:lnTo>
                    <a:lnTo>
                      <a:pt x="4187" y="1615"/>
                    </a:lnTo>
                    <a:lnTo>
                      <a:pt x="4167" y="1585"/>
                    </a:lnTo>
                    <a:lnTo>
                      <a:pt x="4147" y="1556"/>
                    </a:lnTo>
                    <a:lnTo>
                      <a:pt x="4126" y="1527"/>
                    </a:lnTo>
                    <a:lnTo>
                      <a:pt x="4105" y="1501"/>
                    </a:lnTo>
                    <a:lnTo>
                      <a:pt x="4063" y="1447"/>
                    </a:lnTo>
                    <a:lnTo>
                      <a:pt x="4021" y="1396"/>
                    </a:lnTo>
                    <a:lnTo>
                      <a:pt x="4036" y="1384"/>
                    </a:lnTo>
                    <a:lnTo>
                      <a:pt x="4079" y="1435"/>
                    </a:lnTo>
                    <a:lnTo>
                      <a:pt x="4121" y="1489"/>
                    </a:lnTo>
                    <a:lnTo>
                      <a:pt x="4143" y="1517"/>
                    </a:lnTo>
                    <a:lnTo>
                      <a:pt x="4163" y="1546"/>
                    </a:lnTo>
                    <a:lnTo>
                      <a:pt x="4183" y="1575"/>
                    </a:lnTo>
                    <a:lnTo>
                      <a:pt x="4203" y="1605"/>
                    </a:lnTo>
                    <a:lnTo>
                      <a:pt x="4223" y="1637"/>
                    </a:lnTo>
                    <a:lnTo>
                      <a:pt x="4242" y="1669"/>
                    </a:lnTo>
                    <a:lnTo>
                      <a:pt x="4260" y="1703"/>
                    </a:lnTo>
                    <a:lnTo>
                      <a:pt x="4276" y="1740"/>
                    </a:lnTo>
                    <a:lnTo>
                      <a:pt x="4293" y="1776"/>
                    </a:lnTo>
                    <a:lnTo>
                      <a:pt x="4308" y="1815"/>
                    </a:lnTo>
                    <a:lnTo>
                      <a:pt x="4322" y="1856"/>
                    </a:lnTo>
                    <a:lnTo>
                      <a:pt x="4334" y="1897"/>
                    </a:lnTo>
                    <a:lnTo>
                      <a:pt x="4315" y="1902"/>
                    </a:lnTo>
                    <a:close/>
                    <a:moveTo>
                      <a:pt x="4021" y="1396"/>
                    </a:moveTo>
                    <a:lnTo>
                      <a:pt x="3988" y="1356"/>
                    </a:lnTo>
                    <a:lnTo>
                      <a:pt x="3956" y="1317"/>
                    </a:lnTo>
                    <a:lnTo>
                      <a:pt x="3926" y="1277"/>
                    </a:lnTo>
                    <a:lnTo>
                      <a:pt x="3897" y="1236"/>
                    </a:lnTo>
                    <a:lnTo>
                      <a:pt x="3883" y="1216"/>
                    </a:lnTo>
                    <a:lnTo>
                      <a:pt x="3870" y="1196"/>
                    </a:lnTo>
                    <a:lnTo>
                      <a:pt x="3857" y="1175"/>
                    </a:lnTo>
                    <a:lnTo>
                      <a:pt x="3846" y="1153"/>
                    </a:lnTo>
                    <a:lnTo>
                      <a:pt x="3834" y="1131"/>
                    </a:lnTo>
                    <a:lnTo>
                      <a:pt x="3824" y="1109"/>
                    </a:lnTo>
                    <a:lnTo>
                      <a:pt x="3814" y="1085"/>
                    </a:lnTo>
                    <a:lnTo>
                      <a:pt x="3807" y="1063"/>
                    </a:lnTo>
                    <a:lnTo>
                      <a:pt x="3824" y="1056"/>
                    </a:lnTo>
                    <a:lnTo>
                      <a:pt x="3833" y="1079"/>
                    </a:lnTo>
                    <a:lnTo>
                      <a:pt x="3842" y="1102"/>
                    </a:lnTo>
                    <a:lnTo>
                      <a:pt x="3852" y="1123"/>
                    </a:lnTo>
                    <a:lnTo>
                      <a:pt x="3863" y="1144"/>
                    </a:lnTo>
                    <a:lnTo>
                      <a:pt x="3875" y="1166"/>
                    </a:lnTo>
                    <a:lnTo>
                      <a:pt x="3887" y="1186"/>
                    </a:lnTo>
                    <a:lnTo>
                      <a:pt x="3900" y="1206"/>
                    </a:lnTo>
                    <a:lnTo>
                      <a:pt x="3914" y="1226"/>
                    </a:lnTo>
                    <a:lnTo>
                      <a:pt x="3943" y="1267"/>
                    </a:lnTo>
                    <a:lnTo>
                      <a:pt x="3972" y="1306"/>
                    </a:lnTo>
                    <a:lnTo>
                      <a:pt x="4003" y="1345"/>
                    </a:lnTo>
                    <a:lnTo>
                      <a:pt x="4036" y="1384"/>
                    </a:lnTo>
                    <a:lnTo>
                      <a:pt x="4021" y="1396"/>
                    </a:lnTo>
                    <a:close/>
                    <a:moveTo>
                      <a:pt x="3824" y="1056"/>
                    </a:moveTo>
                    <a:lnTo>
                      <a:pt x="3824" y="1056"/>
                    </a:lnTo>
                    <a:lnTo>
                      <a:pt x="3815" y="1059"/>
                    </a:lnTo>
                    <a:lnTo>
                      <a:pt x="3824" y="1056"/>
                    </a:lnTo>
                    <a:close/>
                    <a:moveTo>
                      <a:pt x="3807" y="1063"/>
                    </a:moveTo>
                    <a:lnTo>
                      <a:pt x="3784" y="1007"/>
                    </a:lnTo>
                    <a:lnTo>
                      <a:pt x="3761" y="952"/>
                    </a:lnTo>
                    <a:lnTo>
                      <a:pt x="3735" y="897"/>
                    </a:lnTo>
                    <a:lnTo>
                      <a:pt x="3708" y="842"/>
                    </a:lnTo>
                    <a:lnTo>
                      <a:pt x="3678" y="787"/>
                    </a:lnTo>
                    <a:lnTo>
                      <a:pt x="3647" y="733"/>
                    </a:lnTo>
                    <a:lnTo>
                      <a:pt x="3613" y="678"/>
                    </a:lnTo>
                    <a:lnTo>
                      <a:pt x="3576" y="623"/>
                    </a:lnTo>
                    <a:lnTo>
                      <a:pt x="3591" y="612"/>
                    </a:lnTo>
                    <a:lnTo>
                      <a:pt x="3629" y="667"/>
                    </a:lnTo>
                    <a:lnTo>
                      <a:pt x="3663" y="723"/>
                    </a:lnTo>
                    <a:lnTo>
                      <a:pt x="3696" y="778"/>
                    </a:lnTo>
                    <a:lnTo>
                      <a:pt x="3725" y="834"/>
                    </a:lnTo>
                    <a:lnTo>
                      <a:pt x="3752" y="889"/>
                    </a:lnTo>
                    <a:lnTo>
                      <a:pt x="3779" y="944"/>
                    </a:lnTo>
                    <a:lnTo>
                      <a:pt x="3803" y="1000"/>
                    </a:lnTo>
                    <a:lnTo>
                      <a:pt x="3824" y="1056"/>
                    </a:lnTo>
                    <a:lnTo>
                      <a:pt x="3807" y="1063"/>
                    </a:lnTo>
                    <a:close/>
                    <a:moveTo>
                      <a:pt x="3576" y="623"/>
                    </a:moveTo>
                    <a:lnTo>
                      <a:pt x="3536" y="569"/>
                    </a:lnTo>
                    <a:lnTo>
                      <a:pt x="3494" y="516"/>
                    </a:lnTo>
                    <a:lnTo>
                      <a:pt x="3449" y="462"/>
                    </a:lnTo>
                    <a:lnTo>
                      <a:pt x="3401" y="409"/>
                    </a:lnTo>
                    <a:lnTo>
                      <a:pt x="3375" y="383"/>
                    </a:lnTo>
                    <a:lnTo>
                      <a:pt x="3349" y="357"/>
                    </a:lnTo>
                    <a:lnTo>
                      <a:pt x="3322" y="330"/>
                    </a:lnTo>
                    <a:lnTo>
                      <a:pt x="3294" y="304"/>
                    </a:lnTo>
                    <a:lnTo>
                      <a:pt x="3265" y="277"/>
                    </a:lnTo>
                    <a:lnTo>
                      <a:pt x="3235" y="251"/>
                    </a:lnTo>
                    <a:lnTo>
                      <a:pt x="3205" y="224"/>
                    </a:lnTo>
                    <a:lnTo>
                      <a:pt x="3173" y="199"/>
                    </a:lnTo>
                    <a:lnTo>
                      <a:pt x="3186" y="184"/>
                    </a:lnTo>
                    <a:lnTo>
                      <a:pt x="3217" y="209"/>
                    </a:lnTo>
                    <a:lnTo>
                      <a:pt x="3249" y="236"/>
                    </a:lnTo>
                    <a:lnTo>
                      <a:pt x="3278" y="262"/>
                    </a:lnTo>
                    <a:lnTo>
                      <a:pt x="3308" y="289"/>
                    </a:lnTo>
                    <a:lnTo>
                      <a:pt x="3336" y="316"/>
                    </a:lnTo>
                    <a:lnTo>
                      <a:pt x="3363" y="343"/>
                    </a:lnTo>
                    <a:lnTo>
                      <a:pt x="3390" y="369"/>
                    </a:lnTo>
                    <a:lnTo>
                      <a:pt x="3415" y="396"/>
                    </a:lnTo>
                    <a:lnTo>
                      <a:pt x="3440" y="423"/>
                    </a:lnTo>
                    <a:lnTo>
                      <a:pt x="3464" y="450"/>
                    </a:lnTo>
                    <a:lnTo>
                      <a:pt x="3487" y="477"/>
                    </a:lnTo>
                    <a:lnTo>
                      <a:pt x="3509" y="504"/>
                    </a:lnTo>
                    <a:lnTo>
                      <a:pt x="3552" y="558"/>
                    </a:lnTo>
                    <a:lnTo>
                      <a:pt x="3591" y="612"/>
                    </a:lnTo>
                    <a:lnTo>
                      <a:pt x="3576" y="623"/>
                    </a:lnTo>
                    <a:close/>
                    <a:moveTo>
                      <a:pt x="3173" y="199"/>
                    </a:moveTo>
                    <a:lnTo>
                      <a:pt x="3173" y="199"/>
                    </a:lnTo>
                    <a:lnTo>
                      <a:pt x="3179" y="192"/>
                    </a:lnTo>
                    <a:lnTo>
                      <a:pt x="3173" y="199"/>
                    </a:lnTo>
                    <a:close/>
                    <a:moveTo>
                      <a:pt x="3173" y="199"/>
                    </a:moveTo>
                    <a:lnTo>
                      <a:pt x="3148" y="179"/>
                    </a:lnTo>
                    <a:lnTo>
                      <a:pt x="3120" y="162"/>
                    </a:lnTo>
                    <a:lnTo>
                      <a:pt x="3089" y="144"/>
                    </a:lnTo>
                    <a:lnTo>
                      <a:pt x="3056" y="129"/>
                    </a:lnTo>
                    <a:lnTo>
                      <a:pt x="3022" y="114"/>
                    </a:lnTo>
                    <a:lnTo>
                      <a:pt x="2984" y="100"/>
                    </a:lnTo>
                    <a:lnTo>
                      <a:pt x="2945" y="87"/>
                    </a:lnTo>
                    <a:lnTo>
                      <a:pt x="2904" y="76"/>
                    </a:lnTo>
                    <a:lnTo>
                      <a:pt x="2861" y="66"/>
                    </a:lnTo>
                    <a:lnTo>
                      <a:pt x="2816" y="56"/>
                    </a:lnTo>
                    <a:lnTo>
                      <a:pt x="2769" y="48"/>
                    </a:lnTo>
                    <a:lnTo>
                      <a:pt x="2721" y="41"/>
                    </a:lnTo>
                    <a:lnTo>
                      <a:pt x="2672" y="34"/>
                    </a:lnTo>
                    <a:lnTo>
                      <a:pt x="2620" y="29"/>
                    </a:lnTo>
                    <a:lnTo>
                      <a:pt x="2567" y="26"/>
                    </a:lnTo>
                    <a:lnTo>
                      <a:pt x="2513" y="23"/>
                    </a:lnTo>
                    <a:lnTo>
                      <a:pt x="2458" y="21"/>
                    </a:lnTo>
                    <a:lnTo>
                      <a:pt x="2402" y="19"/>
                    </a:lnTo>
                    <a:lnTo>
                      <a:pt x="2345" y="19"/>
                    </a:lnTo>
                    <a:lnTo>
                      <a:pt x="2287" y="21"/>
                    </a:lnTo>
                    <a:lnTo>
                      <a:pt x="2227" y="23"/>
                    </a:lnTo>
                    <a:lnTo>
                      <a:pt x="2168" y="26"/>
                    </a:lnTo>
                    <a:lnTo>
                      <a:pt x="2107" y="29"/>
                    </a:lnTo>
                    <a:lnTo>
                      <a:pt x="2046" y="34"/>
                    </a:lnTo>
                    <a:lnTo>
                      <a:pt x="1984" y="39"/>
                    </a:lnTo>
                    <a:lnTo>
                      <a:pt x="1923" y="47"/>
                    </a:lnTo>
                    <a:lnTo>
                      <a:pt x="1860" y="55"/>
                    </a:lnTo>
                    <a:lnTo>
                      <a:pt x="1797" y="63"/>
                    </a:lnTo>
                    <a:lnTo>
                      <a:pt x="1734" y="72"/>
                    </a:lnTo>
                    <a:lnTo>
                      <a:pt x="1671" y="83"/>
                    </a:lnTo>
                    <a:lnTo>
                      <a:pt x="1608" y="95"/>
                    </a:lnTo>
                    <a:lnTo>
                      <a:pt x="1545" y="107"/>
                    </a:lnTo>
                    <a:lnTo>
                      <a:pt x="1541" y="87"/>
                    </a:lnTo>
                    <a:lnTo>
                      <a:pt x="1605" y="76"/>
                    </a:lnTo>
                    <a:lnTo>
                      <a:pt x="1668" y="63"/>
                    </a:lnTo>
                    <a:lnTo>
                      <a:pt x="1731" y="53"/>
                    </a:lnTo>
                    <a:lnTo>
                      <a:pt x="1796" y="43"/>
                    </a:lnTo>
                    <a:lnTo>
                      <a:pt x="1859" y="36"/>
                    </a:lnTo>
                    <a:lnTo>
                      <a:pt x="1921" y="27"/>
                    </a:lnTo>
                    <a:lnTo>
                      <a:pt x="1984" y="21"/>
                    </a:lnTo>
                    <a:lnTo>
                      <a:pt x="2046" y="14"/>
                    </a:lnTo>
                    <a:lnTo>
                      <a:pt x="2108" y="10"/>
                    </a:lnTo>
                    <a:lnTo>
                      <a:pt x="2168" y="5"/>
                    </a:lnTo>
                    <a:lnTo>
                      <a:pt x="2229" y="3"/>
                    </a:lnTo>
                    <a:lnTo>
                      <a:pt x="2289" y="2"/>
                    </a:lnTo>
                    <a:lnTo>
                      <a:pt x="2348" y="0"/>
                    </a:lnTo>
                    <a:lnTo>
                      <a:pt x="2405" y="0"/>
                    </a:lnTo>
                    <a:lnTo>
                      <a:pt x="2463" y="2"/>
                    </a:lnTo>
                    <a:lnTo>
                      <a:pt x="2518" y="4"/>
                    </a:lnTo>
                    <a:lnTo>
                      <a:pt x="2572" y="7"/>
                    </a:lnTo>
                    <a:lnTo>
                      <a:pt x="2625" y="12"/>
                    </a:lnTo>
                    <a:lnTo>
                      <a:pt x="2677" y="17"/>
                    </a:lnTo>
                    <a:lnTo>
                      <a:pt x="2727" y="23"/>
                    </a:lnTo>
                    <a:lnTo>
                      <a:pt x="2776" y="31"/>
                    </a:lnTo>
                    <a:lnTo>
                      <a:pt x="2823" y="38"/>
                    </a:lnTo>
                    <a:lnTo>
                      <a:pt x="2870" y="48"/>
                    </a:lnTo>
                    <a:lnTo>
                      <a:pt x="2912" y="58"/>
                    </a:lnTo>
                    <a:lnTo>
                      <a:pt x="2954" y="71"/>
                    </a:lnTo>
                    <a:lnTo>
                      <a:pt x="2994" y="83"/>
                    </a:lnTo>
                    <a:lnTo>
                      <a:pt x="3032" y="97"/>
                    </a:lnTo>
                    <a:lnTo>
                      <a:pt x="3067" y="112"/>
                    </a:lnTo>
                    <a:lnTo>
                      <a:pt x="3100" y="129"/>
                    </a:lnTo>
                    <a:lnTo>
                      <a:pt x="3132" y="145"/>
                    </a:lnTo>
                    <a:lnTo>
                      <a:pt x="3159" y="164"/>
                    </a:lnTo>
                    <a:lnTo>
                      <a:pt x="3186" y="184"/>
                    </a:lnTo>
                    <a:lnTo>
                      <a:pt x="3173" y="199"/>
                    </a:lnTo>
                    <a:close/>
                    <a:moveTo>
                      <a:pt x="1545" y="107"/>
                    </a:moveTo>
                    <a:lnTo>
                      <a:pt x="1488" y="119"/>
                    </a:lnTo>
                    <a:lnTo>
                      <a:pt x="1433" y="131"/>
                    </a:lnTo>
                    <a:lnTo>
                      <a:pt x="1376" y="144"/>
                    </a:lnTo>
                    <a:lnTo>
                      <a:pt x="1321" y="159"/>
                    </a:lnTo>
                    <a:lnTo>
                      <a:pt x="1265" y="173"/>
                    </a:lnTo>
                    <a:lnTo>
                      <a:pt x="1211" y="188"/>
                    </a:lnTo>
                    <a:lnTo>
                      <a:pt x="1157" y="204"/>
                    </a:lnTo>
                    <a:lnTo>
                      <a:pt x="1103" y="221"/>
                    </a:lnTo>
                    <a:lnTo>
                      <a:pt x="1050" y="238"/>
                    </a:lnTo>
                    <a:lnTo>
                      <a:pt x="997" y="257"/>
                    </a:lnTo>
                    <a:lnTo>
                      <a:pt x="946" y="275"/>
                    </a:lnTo>
                    <a:lnTo>
                      <a:pt x="895" y="295"/>
                    </a:lnTo>
                    <a:lnTo>
                      <a:pt x="846" y="315"/>
                    </a:lnTo>
                    <a:lnTo>
                      <a:pt x="797" y="335"/>
                    </a:lnTo>
                    <a:lnTo>
                      <a:pt x="749" y="357"/>
                    </a:lnTo>
                    <a:lnTo>
                      <a:pt x="703" y="378"/>
                    </a:lnTo>
                    <a:lnTo>
                      <a:pt x="656" y="401"/>
                    </a:lnTo>
                    <a:lnTo>
                      <a:pt x="612" y="425"/>
                    </a:lnTo>
                    <a:lnTo>
                      <a:pt x="569" y="448"/>
                    </a:lnTo>
                    <a:lnTo>
                      <a:pt x="527" y="472"/>
                    </a:lnTo>
                    <a:lnTo>
                      <a:pt x="487" y="498"/>
                    </a:lnTo>
                    <a:lnTo>
                      <a:pt x="448" y="523"/>
                    </a:lnTo>
                    <a:lnTo>
                      <a:pt x="410" y="549"/>
                    </a:lnTo>
                    <a:lnTo>
                      <a:pt x="375" y="576"/>
                    </a:lnTo>
                    <a:lnTo>
                      <a:pt x="341" y="603"/>
                    </a:lnTo>
                    <a:lnTo>
                      <a:pt x="308" y="631"/>
                    </a:lnTo>
                    <a:lnTo>
                      <a:pt x="278" y="660"/>
                    </a:lnTo>
                    <a:lnTo>
                      <a:pt x="249" y="689"/>
                    </a:lnTo>
                    <a:lnTo>
                      <a:pt x="223" y="719"/>
                    </a:lnTo>
                    <a:lnTo>
                      <a:pt x="198" y="749"/>
                    </a:lnTo>
                    <a:lnTo>
                      <a:pt x="175" y="779"/>
                    </a:lnTo>
                    <a:lnTo>
                      <a:pt x="153" y="811"/>
                    </a:lnTo>
                    <a:lnTo>
                      <a:pt x="137" y="801"/>
                    </a:lnTo>
                    <a:lnTo>
                      <a:pt x="159" y="769"/>
                    </a:lnTo>
                    <a:lnTo>
                      <a:pt x="181" y="738"/>
                    </a:lnTo>
                    <a:lnTo>
                      <a:pt x="206" y="708"/>
                    </a:lnTo>
                    <a:lnTo>
                      <a:pt x="234" y="678"/>
                    </a:lnTo>
                    <a:lnTo>
                      <a:pt x="263" y="647"/>
                    </a:lnTo>
                    <a:lnTo>
                      <a:pt x="295" y="618"/>
                    </a:lnTo>
                    <a:lnTo>
                      <a:pt x="327" y="591"/>
                    </a:lnTo>
                    <a:lnTo>
                      <a:pt x="361" y="563"/>
                    </a:lnTo>
                    <a:lnTo>
                      <a:pt x="398" y="535"/>
                    </a:lnTo>
                    <a:lnTo>
                      <a:pt x="436" y="509"/>
                    </a:lnTo>
                    <a:lnTo>
                      <a:pt x="475" y="482"/>
                    </a:lnTo>
                    <a:lnTo>
                      <a:pt x="515" y="457"/>
                    </a:lnTo>
                    <a:lnTo>
                      <a:pt x="558" y="433"/>
                    </a:lnTo>
                    <a:lnTo>
                      <a:pt x="601" y="408"/>
                    </a:lnTo>
                    <a:lnTo>
                      <a:pt x="646" y="386"/>
                    </a:lnTo>
                    <a:lnTo>
                      <a:pt x="691" y="363"/>
                    </a:lnTo>
                    <a:lnTo>
                      <a:pt x="739" y="340"/>
                    </a:lnTo>
                    <a:lnTo>
                      <a:pt x="787" y="319"/>
                    </a:lnTo>
                    <a:lnTo>
                      <a:pt x="836" y="297"/>
                    </a:lnTo>
                    <a:lnTo>
                      <a:pt x="886" y="277"/>
                    </a:lnTo>
                    <a:lnTo>
                      <a:pt x="938" y="258"/>
                    </a:lnTo>
                    <a:lnTo>
                      <a:pt x="990" y="238"/>
                    </a:lnTo>
                    <a:lnTo>
                      <a:pt x="1043" y="221"/>
                    </a:lnTo>
                    <a:lnTo>
                      <a:pt x="1095" y="203"/>
                    </a:lnTo>
                    <a:lnTo>
                      <a:pt x="1150" y="187"/>
                    </a:lnTo>
                    <a:lnTo>
                      <a:pt x="1205" y="170"/>
                    </a:lnTo>
                    <a:lnTo>
                      <a:pt x="1259" y="154"/>
                    </a:lnTo>
                    <a:lnTo>
                      <a:pt x="1316" y="140"/>
                    </a:lnTo>
                    <a:lnTo>
                      <a:pt x="1371" y="126"/>
                    </a:lnTo>
                    <a:lnTo>
                      <a:pt x="1428" y="112"/>
                    </a:lnTo>
                    <a:lnTo>
                      <a:pt x="1485" y="100"/>
                    </a:lnTo>
                    <a:lnTo>
                      <a:pt x="1541" y="87"/>
                    </a:lnTo>
                    <a:lnTo>
                      <a:pt x="1545" y="10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8" name="Freeform 10"/>
              <p:cNvSpPr>
                <a:spLocks noEditPoints="1"/>
              </p:cNvSpPr>
              <p:nvPr/>
            </p:nvSpPr>
            <p:spPr bwMode="auto">
              <a:xfrm>
                <a:off x="4383" y="1896"/>
                <a:ext cx="744" cy="620"/>
              </a:xfrm>
              <a:custGeom>
                <a:avLst/>
                <a:gdLst>
                  <a:gd name="T0" fmla="*/ 3 w 2972"/>
                  <a:gd name="T1" fmla="*/ 0 h 2483"/>
                  <a:gd name="T2" fmla="*/ 2 w 2972"/>
                  <a:gd name="T3" fmla="*/ 0 h 2483"/>
                  <a:gd name="T4" fmla="*/ 2 w 2972"/>
                  <a:gd name="T5" fmla="*/ 0 h 2483"/>
                  <a:gd name="T6" fmla="*/ 1 w 2972"/>
                  <a:gd name="T7" fmla="*/ 0 h 2483"/>
                  <a:gd name="T8" fmla="*/ 1 w 2972"/>
                  <a:gd name="T9" fmla="*/ 0 h 2483"/>
                  <a:gd name="T10" fmla="*/ 0 w 2972"/>
                  <a:gd name="T11" fmla="*/ 1 h 2483"/>
                  <a:gd name="T12" fmla="*/ 0 w 2972"/>
                  <a:gd name="T13" fmla="*/ 1 h 2483"/>
                  <a:gd name="T14" fmla="*/ 0 w 2972"/>
                  <a:gd name="T15" fmla="*/ 2 h 2483"/>
                  <a:gd name="T16" fmla="*/ 0 w 2972"/>
                  <a:gd name="T17" fmla="*/ 3 h 2483"/>
                  <a:gd name="T18" fmla="*/ 0 w 2972"/>
                  <a:gd name="T19" fmla="*/ 4 h 2483"/>
                  <a:gd name="T20" fmla="*/ 1 w 2972"/>
                  <a:gd name="T21" fmla="*/ 5 h 2483"/>
                  <a:gd name="T22" fmla="*/ 1 w 2972"/>
                  <a:gd name="T23" fmla="*/ 6 h 2483"/>
                  <a:gd name="T24" fmla="*/ 1 w 2972"/>
                  <a:gd name="T25" fmla="*/ 6 h 2483"/>
                  <a:gd name="T26" fmla="*/ 1 w 2972"/>
                  <a:gd name="T27" fmla="*/ 7 h 2483"/>
                  <a:gd name="T28" fmla="*/ 1 w 2972"/>
                  <a:gd name="T29" fmla="*/ 7 h 2483"/>
                  <a:gd name="T30" fmla="*/ 1 w 2972"/>
                  <a:gd name="T31" fmla="*/ 6 h 2483"/>
                  <a:gd name="T32" fmla="*/ 1 w 2972"/>
                  <a:gd name="T33" fmla="*/ 6 h 2483"/>
                  <a:gd name="T34" fmla="*/ 2 w 2972"/>
                  <a:gd name="T35" fmla="*/ 4 h 2483"/>
                  <a:gd name="T36" fmla="*/ 3 w 2972"/>
                  <a:gd name="T37" fmla="*/ 3 h 2483"/>
                  <a:gd name="T38" fmla="*/ 3 w 2972"/>
                  <a:gd name="T39" fmla="*/ 2 h 2483"/>
                  <a:gd name="T40" fmla="*/ 3 w 2972"/>
                  <a:gd name="T41" fmla="*/ 2 h 2483"/>
                  <a:gd name="T42" fmla="*/ 3 w 2972"/>
                  <a:gd name="T43" fmla="*/ 2 h 2483"/>
                  <a:gd name="T44" fmla="*/ 3 w 2972"/>
                  <a:gd name="T45" fmla="*/ 1 h 2483"/>
                  <a:gd name="T46" fmla="*/ 3 w 2972"/>
                  <a:gd name="T47" fmla="*/ 1 h 2483"/>
                  <a:gd name="T48" fmla="*/ 3 w 2972"/>
                  <a:gd name="T49" fmla="*/ 1 h 2483"/>
                  <a:gd name="T50" fmla="*/ 3 w 2972"/>
                  <a:gd name="T51" fmla="*/ 0 h 2483"/>
                  <a:gd name="T52" fmla="*/ 3 w 2972"/>
                  <a:gd name="T53" fmla="*/ 0 h 2483"/>
                  <a:gd name="T54" fmla="*/ 3 w 2972"/>
                  <a:gd name="T55" fmla="*/ 0 h 2483"/>
                  <a:gd name="T56" fmla="*/ 7 w 2972"/>
                  <a:gd name="T57" fmla="*/ 0 h 2483"/>
                  <a:gd name="T58" fmla="*/ 8 w 2972"/>
                  <a:gd name="T59" fmla="*/ 1 h 2483"/>
                  <a:gd name="T60" fmla="*/ 8 w 2972"/>
                  <a:gd name="T61" fmla="*/ 1 h 2483"/>
                  <a:gd name="T62" fmla="*/ 8 w 2972"/>
                  <a:gd name="T63" fmla="*/ 1 h 2483"/>
                  <a:gd name="T64" fmla="*/ 9 w 2972"/>
                  <a:gd name="T65" fmla="*/ 2 h 2483"/>
                  <a:gd name="T66" fmla="*/ 9 w 2972"/>
                  <a:gd name="T67" fmla="*/ 3 h 2483"/>
                  <a:gd name="T68" fmla="*/ 9 w 2972"/>
                  <a:gd name="T69" fmla="*/ 3 h 2483"/>
                  <a:gd name="T70" fmla="*/ 10 w 2972"/>
                  <a:gd name="T71" fmla="*/ 4 h 2483"/>
                  <a:gd name="T72" fmla="*/ 11 w 2972"/>
                  <a:gd name="T73" fmla="*/ 5 h 2483"/>
                  <a:gd name="T74" fmla="*/ 11 w 2972"/>
                  <a:gd name="T75" fmla="*/ 6 h 2483"/>
                  <a:gd name="T76" fmla="*/ 12 w 2972"/>
                  <a:gd name="T77" fmla="*/ 7 h 2483"/>
                  <a:gd name="T78" fmla="*/ 12 w 2972"/>
                  <a:gd name="T79" fmla="*/ 7 h 2483"/>
                  <a:gd name="T80" fmla="*/ 12 w 2972"/>
                  <a:gd name="T81" fmla="*/ 8 h 2483"/>
                  <a:gd name="T82" fmla="*/ 11 w 2972"/>
                  <a:gd name="T83" fmla="*/ 8 h 2483"/>
                  <a:gd name="T84" fmla="*/ 11 w 2972"/>
                  <a:gd name="T85" fmla="*/ 9 h 2483"/>
                  <a:gd name="T86" fmla="*/ 10 w 2972"/>
                  <a:gd name="T87" fmla="*/ 9 h 2483"/>
                  <a:gd name="T88" fmla="*/ 10 w 2972"/>
                  <a:gd name="T89" fmla="*/ 9 h 2483"/>
                  <a:gd name="T90" fmla="*/ 9 w 2972"/>
                  <a:gd name="T91" fmla="*/ 10 h 2483"/>
                  <a:gd name="T92" fmla="*/ 9 w 2972"/>
                  <a:gd name="T93" fmla="*/ 10 h 2483"/>
                  <a:gd name="T94" fmla="*/ 8 w 2972"/>
                  <a:gd name="T95" fmla="*/ 9 h 2483"/>
                  <a:gd name="T96" fmla="*/ 7 w 2972"/>
                  <a:gd name="T97" fmla="*/ 9 h 2483"/>
                  <a:gd name="T98" fmla="*/ 6 w 2972"/>
                  <a:gd name="T99" fmla="*/ 9 h 2483"/>
                  <a:gd name="T100" fmla="*/ 5 w 2972"/>
                  <a:gd name="T101" fmla="*/ 9 h 2483"/>
                  <a:gd name="T102" fmla="*/ 4 w 2972"/>
                  <a:gd name="T103" fmla="*/ 9 h 2483"/>
                  <a:gd name="T104" fmla="*/ 4 w 2972"/>
                  <a:gd name="T105" fmla="*/ 9 h 2483"/>
                  <a:gd name="T106" fmla="*/ 3 w 2972"/>
                  <a:gd name="T107" fmla="*/ 9 h 2483"/>
                  <a:gd name="T108" fmla="*/ 2 w 2972"/>
                  <a:gd name="T109" fmla="*/ 9 h 2483"/>
                  <a:gd name="T110" fmla="*/ 2 w 2972"/>
                  <a:gd name="T111" fmla="*/ 8 h 2483"/>
                  <a:gd name="T112" fmla="*/ 2 w 2972"/>
                  <a:gd name="T113" fmla="*/ 8 h 2483"/>
                  <a:gd name="T114" fmla="*/ 2 w 2972"/>
                  <a:gd name="T115" fmla="*/ 7 h 2483"/>
                  <a:gd name="T116" fmla="*/ 2 w 2972"/>
                  <a:gd name="T117" fmla="*/ 6 h 2483"/>
                  <a:gd name="T118" fmla="*/ 4 w 2972"/>
                  <a:gd name="T119" fmla="*/ 3 h 2483"/>
                  <a:gd name="T120" fmla="*/ 5 w 2972"/>
                  <a:gd name="T121" fmla="*/ 2 h 2483"/>
                  <a:gd name="T122" fmla="*/ 6 w 2972"/>
                  <a:gd name="T123" fmla="*/ 1 h 2483"/>
                  <a:gd name="T124" fmla="*/ 6 w 2972"/>
                  <a:gd name="T125" fmla="*/ 0 h 24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972" h="2483">
                    <a:moveTo>
                      <a:pt x="770" y="44"/>
                    </a:moveTo>
                    <a:lnTo>
                      <a:pt x="759" y="38"/>
                    </a:lnTo>
                    <a:lnTo>
                      <a:pt x="747" y="33"/>
                    </a:lnTo>
                    <a:lnTo>
                      <a:pt x="735" y="26"/>
                    </a:lnTo>
                    <a:lnTo>
                      <a:pt x="722" y="23"/>
                    </a:lnTo>
                    <a:lnTo>
                      <a:pt x="696" y="14"/>
                    </a:lnTo>
                    <a:lnTo>
                      <a:pt x="669" y="7"/>
                    </a:lnTo>
                    <a:lnTo>
                      <a:pt x="640" y="2"/>
                    </a:lnTo>
                    <a:lnTo>
                      <a:pt x="611" y="0"/>
                    </a:lnTo>
                    <a:lnTo>
                      <a:pt x="582" y="0"/>
                    </a:lnTo>
                    <a:lnTo>
                      <a:pt x="552" y="0"/>
                    </a:lnTo>
                    <a:lnTo>
                      <a:pt x="522" y="2"/>
                    </a:lnTo>
                    <a:lnTo>
                      <a:pt x="492" y="6"/>
                    </a:lnTo>
                    <a:lnTo>
                      <a:pt x="461" y="11"/>
                    </a:lnTo>
                    <a:lnTo>
                      <a:pt x="431" y="18"/>
                    </a:lnTo>
                    <a:lnTo>
                      <a:pt x="402" y="25"/>
                    </a:lnTo>
                    <a:lnTo>
                      <a:pt x="374" y="33"/>
                    </a:lnTo>
                    <a:lnTo>
                      <a:pt x="347" y="43"/>
                    </a:lnTo>
                    <a:lnTo>
                      <a:pt x="320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7" y="99"/>
                    </a:lnTo>
                    <a:lnTo>
                      <a:pt x="213" y="116"/>
                    </a:lnTo>
                    <a:lnTo>
                      <a:pt x="191" y="133"/>
                    </a:lnTo>
                    <a:lnTo>
                      <a:pt x="169" y="152"/>
                    </a:lnTo>
                    <a:lnTo>
                      <a:pt x="150" y="172"/>
                    </a:lnTo>
                    <a:lnTo>
                      <a:pt x="131" y="194"/>
                    </a:lnTo>
                    <a:lnTo>
                      <a:pt x="115" y="215"/>
                    </a:lnTo>
                    <a:lnTo>
                      <a:pt x="99" y="239"/>
                    </a:lnTo>
                    <a:lnTo>
                      <a:pt x="85" y="263"/>
                    </a:lnTo>
                    <a:lnTo>
                      <a:pt x="71" y="288"/>
                    </a:lnTo>
                    <a:lnTo>
                      <a:pt x="58" y="316"/>
                    </a:lnTo>
                    <a:lnTo>
                      <a:pt x="47" y="344"/>
                    </a:lnTo>
                    <a:lnTo>
                      <a:pt x="37" y="372"/>
                    </a:lnTo>
                    <a:lnTo>
                      <a:pt x="28" y="404"/>
                    </a:lnTo>
                    <a:lnTo>
                      <a:pt x="22" y="427"/>
                    </a:lnTo>
                    <a:lnTo>
                      <a:pt x="17" y="449"/>
                    </a:lnTo>
                    <a:lnTo>
                      <a:pt x="12" y="473"/>
                    </a:lnTo>
                    <a:lnTo>
                      <a:pt x="8" y="497"/>
                    </a:lnTo>
                    <a:lnTo>
                      <a:pt x="5" y="521"/>
                    </a:lnTo>
                    <a:lnTo>
                      <a:pt x="3" y="546"/>
                    </a:lnTo>
                    <a:lnTo>
                      <a:pt x="2" y="570"/>
                    </a:lnTo>
                    <a:lnTo>
                      <a:pt x="0" y="595"/>
                    </a:lnTo>
                    <a:lnTo>
                      <a:pt x="0" y="646"/>
                    </a:lnTo>
                    <a:lnTo>
                      <a:pt x="3" y="697"/>
                    </a:lnTo>
                    <a:lnTo>
                      <a:pt x="7" y="749"/>
                    </a:lnTo>
                    <a:lnTo>
                      <a:pt x="13" y="800"/>
                    </a:lnTo>
                    <a:lnTo>
                      <a:pt x="19" y="852"/>
                    </a:lnTo>
                    <a:lnTo>
                      <a:pt x="27" y="902"/>
                    </a:lnTo>
                    <a:lnTo>
                      <a:pt x="36" y="954"/>
                    </a:lnTo>
                    <a:lnTo>
                      <a:pt x="45" y="1004"/>
                    </a:lnTo>
                    <a:lnTo>
                      <a:pt x="62" y="1102"/>
                    </a:lnTo>
                    <a:lnTo>
                      <a:pt x="79" y="1196"/>
                    </a:lnTo>
                    <a:lnTo>
                      <a:pt x="85" y="1247"/>
                    </a:lnTo>
                    <a:lnTo>
                      <a:pt x="91" y="1300"/>
                    </a:lnTo>
                    <a:lnTo>
                      <a:pt x="97" y="1354"/>
                    </a:lnTo>
                    <a:lnTo>
                      <a:pt x="102" y="1410"/>
                    </a:lnTo>
                    <a:lnTo>
                      <a:pt x="110" y="1464"/>
                    </a:lnTo>
                    <a:lnTo>
                      <a:pt x="120" y="1519"/>
                    </a:lnTo>
                    <a:lnTo>
                      <a:pt x="126" y="1545"/>
                    </a:lnTo>
                    <a:lnTo>
                      <a:pt x="133" y="1572"/>
                    </a:lnTo>
                    <a:lnTo>
                      <a:pt x="141" y="1598"/>
                    </a:lnTo>
                    <a:lnTo>
                      <a:pt x="150" y="1625"/>
                    </a:lnTo>
                    <a:lnTo>
                      <a:pt x="157" y="1647"/>
                    </a:lnTo>
                    <a:lnTo>
                      <a:pt x="165" y="1671"/>
                    </a:lnTo>
                    <a:lnTo>
                      <a:pt x="170" y="1684"/>
                    </a:lnTo>
                    <a:lnTo>
                      <a:pt x="178" y="1694"/>
                    </a:lnTo>
                    <a:lnTo>
                      <a:pt x="182" y="1700"/>
                    </a:lnTo>
                    <a:lnTo>
                      <a:pt x="188" y="1705"/>
                    </a:lnTo>
                    <a:lnTo>
                      <a:pt x="193" y="1709"/>
                    </a:lnTo>
                    <a:lnTo>
                      <a:pt x="201" y="1714"/>
                    </a:lnTo>
                    <a:lnTo>
                      <a:pt x="206" y="1717"/>
                    </a:lnTo>
                    <a:lnTo>
                      <a:pt x="211" y="1717"/>
                    </a:lnTo>
                    <a:lnTo>
                      <a:pt x="215" y="1714"/>
                    </a:lnTo>
                    <a:lnTo>
                      <a:pt x="218" y="1710"/>
                    </a:lnTo>
                    <a:lnTo>
                      <a:pt x="221" y="1705"/>
                    </a:lnTo>
                    <a:lnTo>
                      <a:pt x="225" y="1699"/>
                    </a:lnTo>
                    <a:lnTo>
                      <a:pt x="226" y="1691"/>
                    </a:lnTo>
                    <a:lnTo>
                      <a:pt x="228" y="1683"/>
                    </a:lnTo>
                    <a:lnTo>
                      <a:pt x="232" y="1664"/>
                    </a:lnTo>
                    <a:lnTo>
                      <a:pt x="236" y="1644"/>
                    </a:lnTo>
                    <a:lnTo>
                      <a:pt x="238" y="1634"/>
                    </a:lnTo>
                    <a:lnTo>
                      <a:pt x="241" y="1625"/>
                    </a:lnTo>
                    <a:lnTo>
                      <a:pt x="245" y="1616"/>
                    </a:lnTo>
                    <a:lnTo>
                      <a:pt x="249" y="1608"/>
                    </a:lnTo>
                    <a:lnTo>
                      <a:pt x="304" y="1510"/>
                    </a:lnTo>
                    <a:lnTo>
                      <a:pt x="366" y="1403"/>
                    </a:lnTo>
                    <a:lnTo>
                      <a:pt x="431" y="1289"/>
                    </a:lnTo>
                    <a:lnTo>
                      <a:pt x="499" y="1172"/>
                    </a:lnTo>
                    <a:lnTo>
                      <a:pt x="567" y="1053"/>
                    </a:lnTo>
                    <a:lnTo>
                      <a:pt x="633" y="939"/>
                    </a:lnTo>
                    <a:lnTo>
                      <a:pt x="694" y="832"/>
                    </a:lnTo>
                    <a:lnTo>
                      <a:pt x="751" y="732"/>
                    </a:lnTo>
                    <a:lnTo>
                      <a:pt x="760" y="717"/>
                    </a:lnTo>
                    <a:lnTo>
                      <a:pt x="767" y="700"/>
                    </a:lnTo>
                    <a:lnTo>
                      <a:pt x="775" y="683"/>
                    </a:lnTo>
                    <a:lnTo>
                      <a:pt x="780" y="666"/>
                    </a:lnTo>
                    <a:lnTo>
                      <a:pt x="785" y="649"/>
                    </a:lnTo>
                    <a:lnTo>
                      <a:pt x="790" y="632"/>
                    </a:lnTo>
                    <a:lnTo>
                      <a:pt x="793" y="614"/>
                    </a:lnTo>
                    <a:lnTo>
                      <a:pt x="794" y="598"/>
                    </a:lnTo>
                    <a:lnTo>
                      <a:pt x="795" y="580"/>
                    </a:lnTo>
                    <a:lnTo>
                      <a:pt x="795" y="564"/>
                    </a:lnTo>
                    <a:lnTo>
                      <a:pt x="793" y="549"/>
                    </a:lnTo>
                    <a:lnTo>
                      <a:pt x="790" y="532"/>
                    </a:lnTo>
                    <a:lnTo>
                      <a:pt x="786" y="517"/>
                    </a:lnTo>
                    <a:lnTo>
                      <a:pt x="780" y="503"/>
                    </a:lnTo>
                    <a:lnTo>
                      <a:pt x="774" y="490"/>
                    </a:lnTo>
                    <a:lnTo>
                      <a:pt x="765" y="477"/>
                    </a:lnTo>
                    <a:lnTo>
                      <a:pt x="742" y="447"/>
                    </a:lnTo>
                    <a:lnTo>
                      <a:pt x="717" y="413"/>
                    </a:lnTo>
                    <a:lnTo>
                      <a:pt x="704" y="395"/>
                    </a:lnTo>
                    <a:lnTo>
                      <a:pt x="693" y="377"/>
                    </a:lnTo>
                    <a:lnTo>
                      <a:pt x="682" y="359"/>
                    </a:lnTo>
                    <a:lnTo>
                      <a:pt x="672" y="341"/>
                    </a:lnTo>
                    <a:lnTo>
                      <a:pt x="662" y="323"/>
                    </a:lnTo>
                    <a:lnTo>
                      <a:pt x="654" y="306"/>
                    </a:lnTo>
                    <a:lnTo>
                      <a:pt x="649" y="288"/>
                    </a:lnTo>
                    <a:lnTo>
                      <a:pt x="645" y="273"/>
                    </a:lnTo>
                    <a:lnTo>
                      <a:pt x="644" y="264"/>
                    </a:lnTo>
                    <a:lnTo>
                      <a:pt x="644" y="258"/>
                    </a:lnTo>
                    <a:lnTo>
                      <a:pt x="644" y="250"/>
                    </a:lnTo>
                    <a:lnTo>
                      <a:pt x="645" y="243"/>
                    </a:lnTo>
                    <a:lnTo>
                      <a:pt x="646" y="237"/>
                    </a:lnTo>
                    <a:lnTo>
                      <a:pt x="649" y="230"/>
                    </a:lnTo>
                    <a:lnTo>
                      <a:pt x="653" y="225"/>
                    </a:lnTo>
                    <a:lnTo>
                      <a:pt x="657" y="219"/>
                    </a:lnTo>
                    <a:lnTo>
                      <a:pt x="674" y="201"/>
                    </a:lnTo>
                    <a:lnTo>
                      <a:pt x="696" y="177"/>
                    </a:lnTo>
                    <a:lnTo>
                      <a:pt x="719" y="152"/>
                    </a:lnTo>
                    <a:lnTo>
                      <a:pt x="742" y="125"/>
                    </a:lnTo>
                    <a:lnTo>
                      <a:pt x="752" y="112"/>
                    </a:lnTo>
                    <a:lnTo>
                      <a:pt x="761" y="99"/>
                    </a:lnTo>
                    <a:lnTo>
                      <a:pt x="769" y="87"/>
                    </a:lnTo>
                    <a:lnTo>
                      <a:pt x="774" y="75"/>
                    </a:lnTo>
                    <a:lnTo>
                      <a:pt x="777" y="65"/>
                    </a:lnTo>
                    <a:lnTo>
                      <a:pt x="777" y="57"/>
                    </a:lnTo>
                    <a:lnTo>
                      <a:pt x="776" y="53"/>
                    </a:lnTo>
                    <a:lnTo>
                      <a:pt x="775" y="50"/>
                    </a:lnTo>
                    <a:lnTo>
                      <a:pt x="772" y="46"/>
                    </a:lnTo>
                    <a:lnTo>
                      <a:pt x="770" y="44"/>
                    </a:lnTo>
                    <a:close/>
                    <a:moveTo>
                      <a:pt x="1571" y="141"/>
                    </a:moveTo>
                    <a:lnTo>
                      <a:pt x="1624" y="136"/>
                    </a:lnTo>
                    <a:lnTo>
                      <a:pt x="1674" y="132"/>
                    </a:lnTo>
                    <a:lnTo>
                      <a:pt x="1719" y="133"/>
                    </a:lnTo>
                    <a:lnTo>
                      <a:pt x="1762" y="137"/>
                    </a:lnTo>
                    <a:lnTo>
                      <a:pt x="1801" y="143"/>
                    </a:lnTo>
                    <a:lnTo>
                      <a:pt x="1838" y="153"/>
                    </a:lnTo>
                    <a:lnTo>
                      <a:pt x="1872" y="165"/>
                    </a:lnTo>
                    <a:lnTo>
                      <a:pt x="1903" y="179"/>
                    </a:lnTo>
                    <a:lnTo>
                      <a:pt x="1931" y="195"/>
                    </a:lnTo>
                    <a:lnTo>
                      <a:pt x="1957" y="213"/>
                    </a:lnTo>
                    <a:lnTo>
                      <a:pt x="1981" y="233"/>
                    </a:lnTo>
                    <a:lnTo>
                      <a:pt x="2003" y="254"/>
                    </a:lnTo>
                    <a:lnTo>
                      <a:pt x="2022" y="277"/>
                    </a:lnTo>
                    <a:lnTo>
                      <a:pt x="2039" y="301"/>
                    </a:lnTo>
                    <a:lnTo>
                      <a:pt x="2054" y="326"/>
                    </a:lnTo>
                    <a:lnTo>
                      <a:pt x="2069" y="351"/>
                    </a:lnTo>
                    <a:lnTo>
                      <a:pt x="2082" y="377"/>
                    </a:lnTo>
                    <a:lnTo>
                      <a:pt x="2092" y="404"/>
                    </a:lnTo>
                    <a:lnTo>
                      <a:pt x="2102" y="430"/>
                    </a:lnTo>
                    <a:lnTo>
                      <a:pt x="2111" y="458"/>
                    </a:lnTo>
                    <a:lnTo>
                      <a:pt x="2126" y="511"/>
                    </a:lnTo>
                    <a:lnTo>
                      <a:pt x="2139" y="561"/>
                    </a:lnTo>
                    <a:lnTo>
                      <a:pt x="2149" y="609"/>
                    </a:lnTo>
                    <a:lnTo>
                      <a:pt x="2158" y="652"/>
                    </a:lnTo>
                    <a:lnTo>
                      <a:pt x="2163" y="671"/>
                    </a:lnTo>
                    <a:lnTo>
                      <a:pt x="2168" y="687"/>
                    </a:lnTo>
                    <a:lnTo>
                      <a:pt x="2174" y="702"/>
                    </a:lnTo>
                    <a:lnTo>
                      <a:pt x="2179" y="715"/>
                    </a:lnTo>
                    <a:lnTo>
                      <a:pt x="2186" y="727"/>
                    </a:lnTo>
                    <a:lnTo>
                      <a:pt x="2195" y="740"/>
                    </a:lnTo>
                    <a:lnTo>
                      <a:pt x="2205" y="755"/>
                    </a:lnTo>
                    <a:lnTo>
                      <a:pt x="2217" y="771"/>
                    </a:lnTo>
                    <a:lnTo>
                      <a:pt x="2243" y="805"/>
                    </a:lnTo>
                    <a:lnTo>
                      <a:pt x="2275" y="843"/>
                    </a:lnTo>
                    <a:lnTo>
                      <a:pt x="2346" y="926"/>
                    </a:lnTo>
                    <a:lnTo>
                      <a:pt x="2426" y="1014"/>
                    </a:lnTo>
                    <a:lnTo>
                      <a:pt x="2505" y="1102"/>
                    </a:lnTo>
                    <a:lnTo>
                      <a:pt x="2578" y="1184"/>
                    </a:lnTo>
                    <a:lnTo>
                      <a:pt x="2610" y="1221"/>
                    </a:lnTo>
                    <a:lnTo>
                      <a:pt x="2637" y="1255"/>
                    </a:lnTo>
                    <a:lnTo>
                      <a:pt x="2660" y="1284"/>
                    </a:lnTo>
                    <a:lnTo>
                      <a:pt x="2678" y="1309"/>
                    </a:lnTo>
                    <a:lnTo>
                      <a:pt x="2714" y="1362"/>
                    </a:lnTo>
                    <a:lnTo>
                      <a:pt x="2764" y="1432"/>
                    </a:lnTo>
                    <a:lnTo>
                      <a:pt x="2793" y="1474"/>
                    </a:lnTo>
                    <a:lnTo>
                      <a:pt x="2822" y="1518"/>
                    </a:lnTo>
                    <a:lnTo>
                      <a:pt x="2851" y="1564"/>
                    </a:lnTo>
                    <a:lnTo>
                      <a:pt x="2880" y="1615"/>
                    </a:lnTo>
                    <a:lnTo>
                      <a:pt x="2893" y="1640"/>
                    </a:lnTo>
                    <a:lnTo>
                      <a:pt x="2906" y="1666"/>
                    </a:lnTo>
                    <a:lnTo>
                      <a:pt x="2918" y="1693"/>
                    </a:lnTo>
                    <a:lnTo>
                      <a:pt x="2928" y="1720"/>
                    </a:lnTo>
                    <a:lnTo>
                      <a:pt x="2938" y="1748"/>
                    </a:lnTo>
                    <a:lnTo>
                      <a:pt x="2948" y="1777"/>
                    </a:lnTo>
                    <a:lnTo>
                      <a:pt x="2956" y="1805"/>
                    </a:lnTo>
                    <a:lnTo>
                      <a:pt x="2962" y="1834"/>
                    </a:lnTo>
                    <a:lnTo>
                      <a:pt x="2967" y="1864"/>
                    </a:lnTo>
                    <a:lnTo>
                      <a:pt x="2971" y="1893"/>
                    </a:lnTo>
                    <a:lnTo>
                      <a:pt x="2972" y="1923"/>
                    </a:lnTo>
                    <a:lnTo>
                      <a:pt x="2972" y="1952"/>
                    </a:lnTo>
                    <a:lnTo>
                      <a:pt x="2970" y="1982"/>
                    </a:lnTo>
                    <a:lnTo>
                      <a:pt x="2966" y="2012"/>
                    </a:lnTo>
                    <a:lnTo>
                      <a:pt x="2960" y="2043"/>
                    </a:lnTo>
                    <a:lnTo>
                      <a:pt x="2951" y="2073"/>
                    </a:lnTo>
                    <a:lnTo>
                      <a:pt x="2940" y="2103"/>
                    </a:lnTo>
                    <a:lnTo>
                      <a:pt x="2927" y="2132"/>
                    </a:lnTo>
                    <a:lnTo>
                      <a:pt x="2911" y="2160"/>
                    </a:lnTo>
                    <a:lnTo>
                      <a:pt x="2893" y="2186"/>
                    </a:lnTo>
                    <a:lnTo>
                      <a:pt x="2874" y="2211"/>
                    </a:lnTo>
                    <a:lnTo>
                      <a:pt x="2853" y="2236"/>
                    </a:lnTo>
                    <a:lnTo>
                      <a:pt x="2830" y="2259"/>
                    </a:lnTo>
                    <a:lnTo>
                      <a:pt x="2805" y="2282"/>
                    </a:lnTo>
                    <a:lnTo>
                      <a:pt x="2780" y="2303"/>
                    </a:lnTo>
                    <a:lnTo>
                      <a:pt x="2752" y="2323"/>
                    </a:lnTo>
                    <a:lnTo>
                      <a:pt x="2723" y="2341"/>
                    </a:lnTo>
                    <a:lnTo>
                      <a:pt x="2694" y="2359"/>
                    </a:lnTo>
                    <a:lnTo>
                      <a:pt x="2662" y="2376"/>
                    </a:lnTo>
                    <a:lnTo>
                      <a:pt x="2631" y="2391"/>
                    </a:lnTo>
                    <a:lnTo>
                      <a:pt x="2600" y="2405"/>
                    </a:lnTo>
                    <a:lnTo>
                      <a:pt x="2567" y="2418"/>
                    </a:lnTo>
                    <a:lnTo>
                      <a:pt x="2533" y="2430"/>
                    </a:lnTo>
                    <a:lnTo>
                      <a:pt x="2500" y="2440"/>
                    </a:lnTo>
                    <a:lnTo>
                      <a:pt x="2466" y="2450"/>
                    </a:lnTo>
                    <a:lnTo>
                      <a:pt x="2432" y="2459"/>
                    </a:lnTo>
                    <a:lnTo>
                      <a:pt x="2398" y="2466"/>
                    </a:lnTo>
                    <a:lnTo>
                      <a:pt x="2364" y="2472"/>
                    </a:lnTo>
                    <a:lnTo>
                      <a:pt x="2330" y="2477"/>
                    </a:lnTo>
                    <a:lnTo>
                      <a:pt x="2297" y="2481"/>
                    </a:lnTo>
                    <a:lnTo>
                      <a:pt x="2263" y="2483"/>
                    </a:lnTo>
                    <a:lnTo>
                      <a:pt x="2232" y="2483"/>
                    </a:lnTo>
                    <a:lnTo>
                      <a:pt x="2200" y="2483"/>
                    </a:lnTo>
                    <a:lnTo>
                      <a:pt x="2169" y="2482"/>
                    </a:lnTo>
                    <a:lnTo>
                      <a:pt x="2140" y="2479"/>
                    </a:lnTo>
                    <a:lnTo>
                      <a:pt x="2111" y="2476"/>
                    </a:lnTo>
                    <a:lnTo>
                      <a:pt x="2083" y="2471"/>
                    </a:lnTo>
                    <a:lnTo>
                      <a:pt x="2057" y="2464"/>
                    </a:lnTo>
                    <a:lnTo>
                      <a:pt x="2004" y="2449"/>
                    </a:lnTo>
                    <a:lnTo>
                      <a:pt x="1948" y="2433"/>
                    </a:lnTo>
                    <a:lnTo>
                      <a:pt x="1889" y="2415"/>
                    </a:lnTo>
                    <a:lnTo>
                      <a:pt x="1829" y="2398"/>
                    </a:lnTo>
                    <a:lnTo>
                      <a:pt x="1766" y="2379"/>
                    </a:lnTo>
                    <a:lnTo>
                      <a:pt x="1702" y="2361"/>
                    </a:lnTo>
                    <a:lnTo>
                      <a:pt x="1637" y="2345"/>
                    </a:lnTo>
                    <a:lnTo>
                      <a:pt x="1571" y="2330"/>
                    </a:lnTo>
                    <a:lnTo>
                      <a:pt x="1505" y="2316"/>
                    </a:lnTo>
                    <a:lnTo>
                      <a:pt x="1440" y="2304"/>
                    </a:lnTo>
                    <a:lnTo>
                      <a:pt x="1407" y="2299"/>
                    </a:lnTo>
                    <a:lnTo>
                      <a:pt x="1374" y="2296"/>
                    </a:lnTo>
                    <a:lnTo>
                      <a:pt x="1343" y="2293"/>
                    </a:lnTo>
                    <a:lnTo>
                      <a:pt x="1310" y="2291"/>
                    </a:lnTo>
                    <a:lnTo>
                      <a:pt x="1279" y="2289"/>
                    </a:lnTo>
                    <a:lnTo>
                      <a:pt x="1247" y="2289"/>
                    </a:lnTo>
                    <a:lnTo>
                      <a:pt x="1217" y="2291"/>
                    </a:lnTo>
                    <a:lnTo>
                      <a:pt x="1187" y="2292"/>
                    </a:lnTo>
                    <a:lnTo>
                      <a:pt x="1156" y="2296"/>
                    </a:lnTo>
                    <a:lnTo>
                      <a:pt x="1127" y="2299"/>
                    </a:lnTo>
                    <a:lnTo>
                      <a:pt x="1100" y="2306"/>
                    </a:lnTo>
                    <a:lnTo>
                      <a:pt x="1071" y="2313"/>
                    </a:lnTo>
                    <a:lnTo>
                      <a:pt x="1043" y="2320"/>
                    </a:lnTo>
                    <a:lnTo>
                      <a:pt x="1013" y="2325"/>
                    </a:lnTo>
                    <a:lnTo>
                      <a:pt x="983" y="2327"/>
                    </a:lnTo>
                    <a:lnTo>
                      <a:pt x="950" y="2328"/>
                    </a:lnTo>
                    <a:lnTo>
                      <a:pt x="917" y="2328"/>
                    </a:lnTo>
                    <a:lnTo>
                      <a:pt x="883" y="2326"/>
                    </a:lnTo>
                    <a:lnTo>
                      <a:pt x="849" y="2322"/>
                    </a:lnTo>
                    <a:lnTo>
                      <a:pt x="814" y="2317"/>
                    </a:lnTo>
                    <a:lnTo>
                      <a:pt x="780" y="2311"/>
                    </a:lnTo>
                    <a:lnTo>
                      <a:pt x="745" y="2302"/>
                    </a:lnTo>
                    <a:lnTo>
                      <a:pt x="711" y="2292"/>
                    </a:lnTo>
                    <a:lnTo>
                      <a:pt x="677" y="2281"/>
                    </a:lnTo>
                    <a:lnTo>
                      <a:pt x="644" y="2268"/>
                    </a:lnTo>
                    <a:lnTo>
                      <a:pt x="611" y="2254"/>
                    </a:lnTo>
                    <a:lnTo>
                      <a:pt x="581" y="2238"/>
                    </a:lnTo>
                    <a:lnTo>
                      <a:pt x="551" y="2221"/>
                    </a:lnTo>
                    <a:lnTo>
                      <a:pt x="522" y="2202"/>
                    </a:lnTo>
                    <a:lnTo>
                      <a:pt x="495" y="2184"/>
                    </a:lnTo>
                    <a:lnTo>
                      <a:pt x="470" y="2163"/>
                    </a:lnTo>
                    <a:lnTo>
                      <a:pt x="447" y="2141"/>
                    </a:lnTo>
                    <a:lnTo>
                      <a:pt x="427" y="2118"/>
                    </a:lnTo>
                    <a:lnTo>
                      <a:pt x="408" y="2094"/>
                    </a:lnTo>
                    <a:lnTo>
                      <a:pt x="393" y="2069"/>
                    </a:lnTo>
                    <a:lnTo>
                      <a:pt x="381" y="2043"/>
                    </a:lnTo>
                    <a:lnTo>
                      <a:pt x="372" y="2016"/>
                    </a:lnTo>
                    <a:lnTo>
                      <a:pt x="366" y="1989"/>
                    </a:lnTo>
                    <a:lnTo>
                      <a:pt x="363" y="1960"/>
                    </a:lnTo>
                    <a:lnTo>
                      <a:pt x="363" y="1929"/>
                    </a:lnTo>
                    <a:lnTo>
                      <a:pt x="368" y="1898"/>
                    </a:lnTo>
                    <a:lnTo>
                      <a:pt x="377" y="1866"/>
                    </a:lnTo>
                    <a:lnTo>
                      <a:pt x="391" y="1835"/>
                    </a:lnTo>
                    <a:lnTo>
                      <a:pt x="408" y="1801"/>
                    </a:lnTo>
                    <a:lnTo>
                      <a:pt x="453" y="1724"/>
                    </a:lnTo>
                    <a:lnTo>
                      <a:pt x="507" y="1630"/>
                    </a:lnTo>
                    <a:lnTo>
                      <a:pt x="570" y="1519"/>
                    </a:lnTo>
                    <a:lnTo>
                      <a:pt x="640" y="1397"/>
                    </a:lnTo>
                    <a:lnTo>
                      <a:pt x="716" y="1266"/>
                    </a:lnTo>
                    <a:lnTo>
                      <a:pt x="796" y="1130"/>
                    </a:lnTo>
                    <a:lnTo>
                      <a:pt x="881" y="992"/>
                    </a:lnTo>
                    <a:lnTo>
                      <a:pt x="966" y="853"/>
                    </a:lnTo>
                    <a:lnTo>
                      <a:pt x="1009" y="785"/>
                    </a:lnTo>
                    <a:lnTo>
                      <a:pt x="1053" y="719"/>
                    </a:lnTo>
                    <a:lnTo>
                      <a:pt x="1096" y="653"/>
                    </a:lnTo>
                    <a:lnTo>
                      <a:pt x="1139" y="590"/>
                    </a:lnTo>
                    <a:lnTo>
                      <a:pt x="1182" y="530"/>
                    </a:lnTo>
                    <a:lnTo>
                      <a:pt x="1223" y="473"/>
                    </a:lnTo>
                    <a:lnTo>
                      <a:pt x="1265" y="419"/>
                    </a:lnTo>
                    <a:lnTo>
                      <a:pt x="1304" y="367"/>
                    </a:lnTo>
                    <a:lnTo>
                      <a:pt x="1343" y="321"/>
                    </a:lnTo>
                    <a:lnTo>
                      <a:pt x="1381" y="279"/>
                    </a:lnTo>
                    <a:lnTo>
                      <a:pt x="1417" y="242"/>
                    </a:lnTo>
                    <a:lnTo>
                      <a:pt x="1452" y="210"/>
                    </a:lnTo>
                    <a:lnTo>
                      <a:pt x="1485" y="184"/>
                    </a:lnTo>
                    <a:lnTo>
                      <a:pt x="1515" y="162"/>
                    </a:lnTo>
                    <a:lnTo>
                      <a:pt x="1544" y="148"/>
                    </a:lnTo>
                    <a:lnTo>
                      <a:pt x="1571" y="141"/>
                    </a:lnTo>
                    <a:close/>
                  </a:path>
                </a:pathLst>
              </a:custGeom>
              <a:solidFill>
                <a:srgbClr val="F4BAA7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346" y="1509"/>
                <a:ext cx="162" cy="35"/>
              </a:xfrm>
              <a:custGeom>
                <a:avLst/>
                <a:gdLst>
                  <a:gd name="T0" fmla="*/ 2 w 647"/>
                  <a:gd name="T1" fmla="*/ 0 h 138"/>
                  <a:gd name="T2" fmla="*/ 2 w 647"/>
                  <a:gd name="T3" fmla="*/ 0 h 138"/>
                  <a:gd name="T4" fmla="*/ 2 w 647"/>
                  <a:gd name="T5" fmla="*/ 0 h 138"/>
                  <a:gd name="T6" fmla="*/ 2 w 647"/>
                  <a:gd name="T7" fmla="*/ 0 h 138"/>
                  <a:gd name="T8" fmla="*/ 2 w 647"/>
                  <a:gd name="T9" fmla="*/ 0 h 138"/>
                  <a:gd name="T10" fmla="*/ 3 w 647"/>
                  <a:gd name="T11" fmla="*/ 0 h 138"/>
                  <a:gd name="T12" fmla="*/ 3 w 647"/>
                  <a:gd name="T13" fmla="*/ 0 h 138"/>
                  <a:gd name="T14" fmla="*/ 3 w 647"/>
                  <a:gd name="T15" fmla="*/ 0 h 138"/>
                  <a:gd name="T16" fmla="*/ 3 w 647"/>
                  <a:gd name="T17" fmla="*/ 0 h 138"/>
                  <a:gd name="T18" fmla="*/ 3 w 647"/>
                  <a:gd name="T19" fmla="*/ 0 h 138"/>
                  <a:gd name="T20" fmla="*/ 3 w 647"/>
                  <a:gd name="T21" fmla="*/ 0 h 138"/>
                  <a:gd name="T22" fmla="*/ 3 w 647"/>
                  <a:gd name="T23" fmla="*/ 1 h 138"/>
                  <a:gd name="T24" fmla="*/ 3 w 647"/>
                  <a:gd name="T25" fmla="*/ 1 h 138"/>
                  <a:gd name="T26" fmla="*/ 2 w 647"/>
                  <a:gd name="T27" fmla="*/ 1 h 138"/>
                  <a:gd name="T28" fmla="*/ 2 w 647"/>
                  <a:gd name="T29" fmla="*/ 1 h 138"/>
                  <a:gd name="T30" fmla="*/ 2 w 647"/>
                  <a:gd name="T31" fmla="*/ 1 h 138"/>
                  <a:gd name="T32" fmla="*/ 2 w 647"/>
                  <a:gd name="T33" fmla="*/ 1 h 138"/>
                  <a:gd name="T34" fmla="*/ 2 w 647"/>
                  <a:gd name="T35" fmla="*/ 1 h 138"/>
                  <a:gd name="T36" fmla="*/ 1 w 647"/>
                  <a:gd name="T37" fmla="*/ 1 h 138"/>
                  <a:gd name="T38" fmla="*/ 1 w 647"/>
                  <a:gd name="T39" fmla="*/ 1 h 138"/>
                  <a:gd name="T40" fmla="*/ 1 w 647"/>
                  <a:gd name="T41" fmla="*/ 1 h 138"/>
                  <a:gd name="T42" fmla="*/ 1 w 647"/>
                  <a:gd name="T43" fmla="*/ 1 h 138"/>
                  <a:gd name="T44" fmla="*/ 0 w 647"/>
                  <a:gd name="T45" fmla="*/ 1 h 138"/>
                  <a:gd name="T46" fmla="*/ 0 w 647"/>
                  <a:gd name="T47" fmla="*/ 1 h 138"/>
                  <a:gd name="T48" fmla="*/ 0 w 647"/>
                  <a:gd name="T49" fmla="*/ 1 h 138"/>
                  <a:gd name="T50" fmla="*/ 0 w 647"/>
                  <a:gd name="T51" fmla="*/ 0 h 138"/>
                  <a:gd name="T52" fmla="*/ 0 w 647"/>
                  <a:gd name="T53" fmla="*/ 0 h 138"/>
                  <a:gd name="T54" fmla="*/ 0 w 647"/>
                  <a:gd name="T55" fmla="*/ 0 h 138"/>
                  <a:gd name="T56" fmla="*/ 0 w 647"/>
                  <a:gd name="T57" fmla="*/ 0 h 138"/>
                  <a:gd name="T58" fmla="*/ 0 w 647"/>
                  <a:gd name="T59" fmla="*/ 0 h 138"/>
                  <a:gd name="T60" fmla="*/ 0 w 647"/>
                  <a:gd name="T61" fmla="*/ 0 h 138"/>
                  <a:gd name="T62" fmla="*/ 0 w 647"/>
                  <a:gd name="T63" fmla="*/ 0 h 138"/>
                  <a:gd name="T64" fmla="*/ 1 w 647"/>
                  <a:gd name="T65" fmla="*/ 0 h 138"/>
                  <a:gd name="T66" fmla="*/ 1 w 647"/>
                  <a:gd name="T67" fmla="*/ 0 h 138"/>
                  <a:gd name="T68" fmla="*/ 1 w 647"/>
                  <a:gd name="T69" fmla="*/ 0 h 138"/>
                  <a:gd name="T70" fmla="*/ 1 w 647"/>
                  <a:gd name="T71" fmla="*/ 0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47" h="138">
                    <a:moveTo>
                      <a:pt x="324" y="0"/>
                    </a:moveTo>
                    <a:lnTo>
                      <a:pt x="357" y="0"/>
                    </a:lnTo>
                    <a:lnTo>
                      <a:pt x="389" y="1"/>
                    </a:lnTo>
                    <a:lnTo>
                      <a:pt x="420" y="2"/>
                    </a:lnTo>
                    <a:lnTo>
                      <a:pt x="449" y="5"/>
                    </a:lnTo>
                    <a:lnTo>
                      <a:pt x="478" y="8"/>
                    </a:lnTo>
                    <a:lnTo>
                      <a:pt x="505" y="11"/>
                    </a:lnTo>
                    <a:lnTo>
                      <a:pt x="528" y="15"/>
                    </a:lnTo>
                    <a:lnTo>
                      <a:pt x="552" y="20"/>
                    </a:lnTo>
                    <a:lnTo>
                      <a:pt x="573" y="25"/>
                    </a:lnTo>
                    <a:lnTo>
                      <a:pt x="591" y="30"/>
                    </a:lnTo>
                    <a:lnTo>
                      <a:pt x="608" y="35"/>
                    </a:lnTo>
                    <a:lnTo>
                      <a:pt x="622" y="41"/>
                    </a:lnTo>
                    <a:lnTo>
                      <a:pt x="632" y="47"/>
                    </a:lnTo>
                    <a:lnTo>
                      <a:pt x="641" y="55"/>
                    </a:lnTo>
                    <a:lnTo>
                      <a:pt x="643" y="57"/>
                    </a:lnTo>
                    <a:lnTo>
                      <a:pt x="646" y="61"/>
                    </a:lnTo>
                    <a:lnTo>
                      <a:pt x="647" y="65"/>
                    </a:lnTo>
                    <a:lnTo>
                      <a:pt x="647" y="69"/>
                    </a:lnTo>
                    <a:lnTo>
                      <a:pt x="647" y="73"/>
                    </a:lnTo>
                    <a:lnTo>
                      <a:pt x="646" y="75"/>
                    </a:lnTo>
                    <a:lnTo>
                      <a:pt x="643" y="79"/>
                    </a:lnTo>
                    <a:lnTo>
                      <a:pt x="641" y="83"/>
                    </a:lnTo>
                    <a:lnTo>
                      <a:pt x="632" y="89"/>
                    </a:lnTo>
                    <a:lnTo>
                      <a:pt x="622" y="95"/>
                    </a:lnTo>
                    <a:lnTo>
                      <a:pt x="608" y="102"/>
                    </a:lnTo>
                    <a:lnTo>
                      <a:pt x="591" y="107"/>
                    </a:lnTo>
                    <a:lnTo>
                      <a:pt x="573" y="112"/>
                    </a:lnTo>
                    <a:lnTo>
                      <a:pt x="552" y="117"/>
                    </a:lnTo>
                    <a:lnTo>
                      <a:pt x="528" y="122"/>
                    </a:lnTo>
                    <a:lnTo>
                      <a:pt x="505" y="125"/>
                    </a:lnTo>
                    <a:lnTo>
                      <a:pt x="478" y="129"/>
                    </a:lnTo>
                    <a:lnTo>
                      <a:pt x="449" y="132"/>
                    </a:lnTo>
                    <a:lnTo>
                      <a:pt x="420" y="134"/>
                    </a:lnTo>
                    <a:lnTo>
                      <a:pt x="389" y="137"/>
                    </a:lnTo>
                    <a:lnTo>
                      <a:pt x="357" y="138"/>
                    </a:lnTo>
                    <a:lnTo>
                      <a:pt x="324" y="138"/>
                    </a:lnTo>
                    <a:lnTo>
                      <a:pt x="290" y="138"/>
                    </a:lnTo>
                    <a:lnTo>
                      <a:pt x="259" y="137"/>
                    </a:lnTo>
                    <a:lnTo>
                      <a:pt x="228" y="134"/>
                    </a:lnTo>
                    <a:lnTo>
                      <a:pt x="197" y="132"/>
                    </a:lnTo>
                    <a:lnTo>
                      <a:pt x="170" y="129"/>
                    </a:lnTo>
                    <a:lnTo>
                      <a:pt x="142" y="125"/>
                    </a:lnTo>
                    <a:lnTo>
                      <a:pt x="118" y="122"/>
                    </a:lnTo>
                    <a:lnTo>
                      <a:pt x="94" y="117"/>
                    </a:lnTo>
                    <a:lnTo>
                      <a:pt x="74" y="112"/>
                    </a:lnTo>
                    <a:lnTo>
                      <a:pt x="55" y="107"/>
                    </a:lnTo>
                    <a:lnTo>
                      <a:pt x="39" y="102"/>
                    </a:lnTo>
                    <a:lnTo>
                      <a:pt x="25" y="95"/>
                    </a:lnTo>
                    <a:lnTo>
                      <a:pt x="13" y="89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1" y="61"/>
                    </a:lnTo>
                    <a:lnTo>
                      <a:pt x="3" y="57"/>
                    </a:lnTo>
                    <a:lnTo>
                      <a:pt x="6" y="55"/>
                    </a:lnTo>
                    <a:lnTo>
                      <a:pt x="13" y="47"/>
                    </a:lnTo>
                    <a:lnTo>
                      <a:pt x="25" y="41"/>
                    </a:lnTo>
                    <a:lnTo>
                      <a:pt x="39" y="35"/>
                    </a:lnTo>
                    <a:lnTo>
                      <a:pt x="55" y="30"/>
                    </a:lnTo>
                    <a:lnTo>
                      <a:pt x="74" y="25"/>
                    </a:lnTo>
                    <a:lnTo>
                      <a:pt x="94" y="20"/>
                    </a:lnTo>
                    <a:lnTo>
                      <a:pt x="118" y="15"/>
                    </a:lnTo>
                    <a:lnTo>
                      <a:pt x="142" y="11"/>
                    </a:lnTo>
                    <a:lnTo>
                      <a:pt x="170" y="8"/>
                    </a:lnTo>
                    <a:lnTo>
                      <a:pt x="197" y="5"/>
                    </a:lnTo>
                    <a:lnTo>
                      <a:pt x="228" y="2"/>
                    </a:lnTo>
                    <a:lnTo>
                      <a:pt x="259" y="1"/>
                    </a:lnTo>
                    <a:lnTo>
                      <a:pt x="290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B4C1DB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4346" y="1509"/>
                <a:ext cx="162" cy="35"/>
              </a:xfrm>
              <a:custGeom>
                <a:avLst/>
                <a:gdLst>
                  <a:gd name="T0" fmla="*/ 2 w 647"/>
                  <a:gd name="T1" fmla="*/ 0 h 138"/>
                  <a:gd name="T2" fmla="*/ 2 w 647"/>
                  <a:gd name="T3" fmla="*/ 0 h 138"/>
                  <a:gd name="T4" fmla="*/ 2 w 647"/>
                  <a:gd name="T5" fmla="*/ 0 h 138"/>
                  <a:gd name="T6" fmla="*/ 2 w 647"/>
                  <a:gd name="T7" fmla="*/ 0 h 138"/>
                  <a:gd name="T8" fmla="*/ 2 w 647"/>
                  <a:gd name="T9" fmla="*/ 0 h 138"/>
                  <a:gd name="T10" fmla="*/ 3 w 647"/>
                  <a:gd name="T11" fmla="*/ 0 h 138"/>
                  <a:gd name="T12" fmla="*/ 3 w 647"/>
                  <a:gd name="T13" fmla="*/ 0 h 138"/>
                  <a:gd name="T14" fmla="*/ 3 w 647"/>
                  <a:gd name="T15" fmla="*/ 0 h 138"/>
                  <a:gd name="T16" fmla="*/ 3 w 647"/>
                  <a:gd name="T17" fmla="*/ 0 h 138"/>
                  <a:gd name="T18" fmla="*/ 3 w 647"/>
                  <a:gd name="T19" fmla="*/ 0 h 138"/>
                  <a:gd name="T20" fmla="*/ 3 w 647"/>
                  <a:gd name="T21" fmla="*/ 0 h 138"/>
                  <a:gd name="T22" fmla="*/ 3 w 647"/>
                  <a:gd name="T23" fmla="*/ 1 h 138"/>
                  <a:gd name="T24" fmla="*/ 3 w 647"/>
                  <a:gd name="T25" fmla="*/ 1 h 138"/>
                  <a:gd name="T26" fmla="*/ 2 w 647"/>
                  <a:gd name="T27" fmla="*/ 1 h 138"/>
                  <a:gd name="T28" fmla="*/ 2 w 647"/>
                  <a:gd name="T29" fmla="*/ 1 h 138"/>
                  <a:gd name="T30" fmla="*/ 2 w 647"/>
                  <a:gd name="T31" fmla="*/ 1 h 138"/>
                  <a:gd name="T32" fmla="*/ 2 w 647"/>
                  <a:gd name="T33" fmla="*/ 1 h 138"/>
                  <a:gd name="T34" fmla="*/ 2 w 647"/>
                  <a:gd name="T35" fmla="*/ 1 h 138"/>
                  <a:gd name="T36" fmla="*/ 1 w 647"/>
                  <a:gd name="T37" fmla="*/ 1 h 138"/>
                  <a:gd name="T38" fmla="*/ 1 w 647"/>
                  <a:gd name="T39" fmla="*/ 1 h 138"/>
                  <a:gd name="T40" fmla="*/ 1 w 647"/>
                  <a:gd name="T41" fmla="*/ 1 h 138"/>
                  <a:gd name="T42" fmla="*/ 1 w 647"/>
                  <a:gd name="T43" fmla="*/ 1 h 138"/>
                  <a:gd name="T44" fmla="*/ 0 w 647"/>
                  <a:gd name="T45" fmla="*/ 1 h 138"/>
                  <a:gd name="T46" fmla="*/ 0 w 647"/>
                  <a:gd name="T47" fmla="*/ 1 h 138"/>
                  <a:gd name="T48" fmla="*/ 0 w 647"/>
                  <a:gd name="T49" fmla="*/ 1 h 138"/>
                  <a:gd name="T50" fmla="*/ 0 w 647"/>
                  <a:gd name="T51" fmla="*/ 0 h 138"/>
                  <a:gd name="T52" fmla="*/ 0 w 647"/>
                  <a:gd name="T53" fmla="*/ 0 h 138"/>
                  <a:gd name="T54" fmla="*/ 0 w 647"/>
                  <a:gd name="T55" fmla="*/ 0 h 138"/>
                  <a:gd name="T56" fmla="*/ 0 w 647"/>
                  <a:gd name="T57" fmla="*/ 0 h 138"/>
                  <a:gd name="T58" fmla="*/ 0 w 647"/>
                  <a:gd name="T59" fmla="*/ 0 h 138"/>
                  <a:gd name="T60" fmla="*/ 0 w 647"/>
                  <a:gd name="T61" fmla="*/ 0 h 138"/>
                  <a:gd name="T62" fmla="*/ 0 w 647"/>
                  <a:gd name="T63" fmla="*/ 0 h 138"/>
                  <a:gd name="T64" fmla="*/ 1 w 647"/>
                  <a:gd name="T65" fmla="*/ 0 h 138"/>
                  <a:gd name="T66" fmla="*/ 1 w 647"/>
                  <a:gd name="T67" fmla="*/ 0 h 138"/>
                  <a:gd name="T68" fmla="*/ 1 w 647"/>
                  <a:gd name="T69" fmla="*/ 0 h 138"/>
                  <a:gd name="T70" fmla="*/ 1 w 647"/>
                  <a:gd name="T71" fmla="*/ 0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47" h="138">
                    <a:moveTo>
                      <a:pt x="324" y="0"/>
                    </a:moveTo>
                    <a:lnTo>
                      <a:pt x="357" y="0"/>
                    </a:lnTo>
                    <a:lnTo>
                      <a:pt x="389" y="1"/>
                    </a:lnTo>
                    <a:lnTo>
                      <a:pt x="420" y="2"/>
                    </a:lnTo>
                    <a:lnTo>
                      <a:pt x="449" y="5"/>
                    </a:lnTo>
                    <a:lnTo>
                      <a:pt x="478" y="8"/>
                    </a:lnTo>
                    <a:lnTo>
                      <a:pt x="505" y="11"/>
                    </a:lnTo>
                    <a:lnTo>
                      <a:pt x="528" y="15"/>
                    </a:lnTo>
                    <a:lnTo>
                      <a:pt x="552" y="20"/>
                    </a:lnTo>
                    <a:lnTo>
                      <a:pt x="573" y="25"/>
                    </a:lnTo>
                    <a:lnTo>
                      <a:pt x="591" y="30"/>
                    </a:lnTo>
                    <a:lnTo>
                      <a:pt x="608" y="35"/>
                    </a:lnTo>
                    <a:lnTo>
                      <a:pt x="622" y="41"/>
                    </a:lnTo>
                    <a:lnTo>
                      <a:pt x="632" y="47"/>
                    </a:lnTo>
                    <a:lnTo>
                      <a:pt x="641" y="55"/>
                    </a:lnTo>
                    <a:lnTo>
                      <a:pt x="643" y="57"/>
                    </a:lnTo>
                    <a:lnTo>
                      <a:pt x="646" y="61"/>
                    </a:lnTo>
                    <a:lnTo>
                      <a:pt x="647" y="65"/>
                    </a:lnTo>
                    <a:lnTo>
                      <a:pt x="647" y="69"/>
                    </a:lnTo>
                    <a:lnTo>
                      <a:pt x="647" y="73"/>
                    </a:lnTo>
                    <a:lnTo>
                      <a:pt x="646" y="75"/>
                    </a:lnTo>
                    <a:lnTo>
                      <a:pt x="643" y="79"/>
                    </a:lnTo>
                    <a:lnTo>
                      <a:pt x="641" y="83"/>
                    </a:lnTo>
                    <a:lnTo>
                      <a:pt x="632" y="89"/>
                    </a:lnTo>
                    <a:lnTo>
                      <a:pt x="622" y="95"/>
                    </a:lnTo>
                    <a:lnTo>
                      <a:pt x="608" y="102"/>
                    </a:lnTo>
                    <a:lnTo>
                      <a:pt x="591" y="107"/>
                    </a:lnTo>
                    <a:lnTo>
                      <a:pt x="573" y="112"/>
                    </a:lnTo>
                    <a:lnTo>
                      <a:pt x="552" y="117"/>
                    </a:lnTo>
                    <a:lnTo>
                      <a:pt x="528" y="122"/>
                    </a:lnTo>
                    <a:lnTo>
                      <a:pt x="505" y="125"/>
                    </a:lnTo>
                    <a:lnTo>
                      <a:pt x="478" y="129"/>
                    </a:lnTo>
                    <a:lnTo>
                      <a:pt x="449" y="132"/>
                    </a:lnTo>
                    <a:lnTo>
                      <a:pt x="420" y="134"/>
                    </a:lnTo>
                    <a:lnTo>
                      <a:pt x="389" y="137"/>
                    </a:lnTo>
                    <a:lnTo>
                      <a:pt x="357" y="138"/>
                    </a:lnTo>
                    <a:lnTo>
                      <a:pt x="324" y="138"/>
                    </a:lnTo>
                    <a:lnTo>
                      <a:pt x="290" y="138"/>
                    </a:lnTo>
                    <a:lnTo>
                      <a:pt x="259" y="137"/>
                    </a:lnTo>
                    <a:lnTo>
                      <a:pt x="228" y="134"/>
                    </a:lnTo>
                    <a:lnTo>
                      <a:pt x="197" y="132"/>
                    </a:lnTo>
                    <a:lnTo>
                      <a:pt x="170" y="129"/>
                    </a:lnTo>
                    <a:lnTo>
                      <a:pt x="142" y="125"/>
                    </a:lnTo>
                    <a:lnTo>
                      <a:pt x="118" y="122"/>
                    </a:lnTo>
                    <a:lnTo>
                      <a:pt x="94" y="117"/>
                    </a:lnTo>
                    <a:lnTo>
                      <a:pt x="74" y="112"/>
                    </a:lnTo>
                    <a:lnTo>
                      <a:pt x="55" y="107"/>
                    </a:lnTo>
                    <a:lnTo>
                      <a:pt x="39" y="102"/>
                    </a:lnTo>
                    <a:lnTo>
                      <a:pt x="25" y="95"/>
                    </a:lnTo>
                    <a:lnTo>
                      <a:pt x="13" y="89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1" y="61"/>
                    </a:lnTo>
                    <a:lnTo>
                      <a:pt x="3" y="57"/>
                    </a:lnTo>
                    <a:lnTo>
                      <a:pt x="6" y="55"/>
                    </a:lnTo>
                    <a:lnTo>
                      <a:pt x="13" y="47"/>
                    </a:lnTo>
                    <a:lnTo>
                      <a:pt x="25" y="41"/>
                    </a:lnTo>
                    <a:lnTo>
                      <a:pt x="39" y="35"/>
                    </a:lnTo>
                    <a:lnTo>
                      <a:pt x="55" y="30"/>
                    </a:lnTo>
                    <a:lnTo>
                      <a:pt x="74" y="25"/>
                    </a:lnTo>
                    <a:lnTo>
                      <a:pt x="94" y="20"/>
                    </a:lnTo>
                    <a:lnTo>
                      <a:pt x="118" y="15"/>
                    </a:lnTo>
                    <a:lnTo>
                      <a:pt x="142" y="11"/>
                    </a:lnTo>
                    <a:lnTo>
                      <a:pt x="170" y="8"/>
                    </a:lnTo>
                    <a:lnTo>
                      <a:pt x="197" y="5"/>
                    </a:lnTo>
                    <a:lnTo>
                      <a:pt x="228" y="2"/>
                    </a:lnTo>
                    <a:lnTo>
                      <a:pt x="259" y="1"/>
                    </a:lnTo>
                    <a:lnTo>
                      <a:pt x="290" y="0"/>
                    </a:lnTo>
                    <a:lnTo>
                      <a:pt x="324" y="0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4418" y="1511"/>
                <a:ext cx="56" cy="21"/>
              </a:xfrm>
              <a:custGeom>
                <a:avLst/>
                <a:gdLst>
                  <a:gd name="T0" fmla="*/ 0 w 229"/>
                  <a:gd name="T1" fmla="*/ 0 h 83"/>
                  <a:gd name="T2" fmla="*/ 0 w 229"/>
                  <a:gd name="T3" fmla="*/ 0 h 83"/>
                  <a:gd name="T4" fmla="*/ 0 w 229"/>
                  <a:gd name="T5" fmla="*/ 0 h 83"/>
                  <a:gd name="T6" fmla="*/ 1 w 229"/>
                  <a:gd name="T7" fmla="*/ 0 h 83"/>
                  <a:gd name="T8" fmla="*/ 1 w 229"/>
                  <a:gd name="T9" fmla="*/ 0 h 83"/>
                  <a:gd name="T10" fmla="*/ 1 w 229"/>
                  <a:gd name="T11" fmla="*/ 0 h 83"/>
                  <a:gd name="T12" fmla="*/ 1 w 229"/>
                  <a:gd name="T13" fmla="*/ 0 h 83"/>
                  <a:gd name="T14" fmla="*/ 1 w 229"/>
                  <a:gd name="T15" fmla="*/ 0 h 83"/>
                  <a:gd name="T16" fmla="*/ 1 w 229"/>
                  <a:gd name="T17" fmla="*/ 0 h 83"/>
                  <a:gd name="T18" fmla="*/ 1 w 229"/>
                  <a:gd name="T19" fmla="*/ 0 h 83"/>
                  <a:gd name="T20" fmla="*/ 1 w 229"/>
                  <a:gd name="T21" fmla="*/ 0 h 83"/>
                  <a:gd name="T22" fmla="*/ 1 w 229"/>
                  <a:gd name="T23" fmla="*/ 0 h 83"/>
                  <a:gd name="T24" fmla="*/ 1 w 229"/>
                  <a:gd name="T25" fmla="*/ 0 h 83"/>
                  <a:gd name="T26" fmla="*/ 1 w 229"/>
                  <a:gd name="T27" fmla="*/ 0 h 83"/>
                  <a:gd name="T28" fmla="*/ 1 w 229"/>
                  <a:gd name="T29" fmla="*/ 0 h 83"/>
                  <a:gd name="T30" fmla="*/ 1 w 229"/>
                  <a:gd name="T31" fmla="*/ 0 h 83"/>
                  <a:gd name="T32" fmla="*/ 1 w 229"/>
                  <a:gd name="T33" fmla="*/ 0 h 83"/>
                  <a:gd name="T34" fmla="*/ 1 w 229"/>
                  <a:gd name="T35" fmla="*/ 0 h 83"/>
                  <a:gd name="T36" fmla="*/ 0 w 229"/>
                  <a:gd name="T37" fmla="*/ 0 h 83"/>
                  <a:gd name="T38" fmla="*/ 0 w 229"/>
                  <a:gd name="T39" fmla="*/ 0 h 83"/>
                  <a:gd name="T40" fmla="*/ 0 w 229"/>
                  <a:gd name="T41" fmla="*/ 0 h 83"/>
                  <a:gd name="T42" fmla="*/ 0 w 229"/>
                  <a:gd name="T43" fmla="*/ 0 h 83"/>
                  <a:gd name="T44" fmla="*/ 0 w 229"/>
                  <a:gd name="T45" fmla="*/ 0 h 83"/>
                  <a:gd name="T46" fmla="*/ 0 w 229"/>
                  <a:gd name="T47" fmla="*/ 0 h 83"/>
                  <a:gd name="T48" fmla="*/ 0 w 229"/>
                  <a:gd name="T49" fmla="*/ 0 h 83"/>
                  <a:gd name="T50" fmla="*/ 0 w 229"/>
                  <a:gd name="T51" fmla="*/ 0 h 83"/>
                  <a:gd name="T52" fmla="*/ 0 w 229"/>
                  <a:gd name="T53" fmla="*/ 0 h 83"/>
                  <a:gd name="T54" fmla="*/ 0 w 229"/>
                  <a:gd name="T55" fmla="*/ 0 h 83"/>
                  <a:gd name="T56" fmla="*/ 0 w 229"/>
                  <a:gd name="T57" fmla="*/ 0 h 83"/>
                  <a:gd name="T58" fmla="*/ 0 w 229"/>
                  <a:gd name="T59" fmla="*/ 0 h 83"/>
                  <a:gd name="T60" fmla="*/ 0 w 229"/>
                  <a:gd name="T61" fmla="*/ 0 h 83"/>
                  <a:gd name="T62" fmla="*/ 0 w 229"/>
                  <a:gd name="T63" fmla="*/ 0 h 83"/>
                  <a:gd name="T64" fmla="*/ 0 w 229"/>
                  <a:gd name="T65" fmla="*/ 0 h 83"/>
                  <a:gd name="T66" fmla="*/ 0 w 229"/>
                  <a:gd name="T67" fmla="*/ 0 h 83"/>
                  <a:gd name="T68" fmla="*/ 0 w 229"/>
                  <a:gd name="T69" fmla="*/ 0 h 83"/>
                  <a:gd name="T70" fmla="*/ 0 w 229"/>
                  <a:gd name="T71" fmla="*/ 0 h 83"/>
                  <a:gd name="T72" fmla="*/ 0 w 229"/>
                  <a:gd name="T73" fmla="*/ 0 h 83"/>
                  <a:gd name="T74" fmla="*/ 0 w 229"/>
                  <a:gd name="T75" fmla="*/ 0 h 83"/>
                  <a:gd name="T76" fmla="*/ 0 w 229"/>
                  <a:gd name="T77" fmla="*/ 0 h 83"/>
                  <a:gd name="T78" fmla="*/ 0 w 229"/>
                  <a:gd name="T79" fmla="*/ 0 h 83"/>
                  <a:gd name="T80" fmla="*/ 0 w 229"/>
                  <a:gd name="T81" fmla="*/ 0 h 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83">
                    <a:moveTo>
                      <a:pt x="115" y="0"/>
                    </a:moveTo>
                    <a:lnTo>
                      <a:pt x="137" y="1"/>
                    </a:lnTo>
                    <a:lnTo>
                      <a:pt x="159" y="4"/>
                    </a:lnTo>
                    <a:lnTo>
                      <a:pt x="179" y="8"/>
                    </a:lnTo>
                    <a:lnTo>
                      <a:pt x="195" y="13"/>
                    </a:lnTo>
                    <a:lnTo>
                      <a:pt x="210" y="19"/>
                    </a:lnTo>
                    <a:lnTo>
                      <a:pt x="220" y="27"/>
                    </a:lnTo>
                    <a:lnTo>
                      <a:pt x="224" y="30"/>
                    </a:lnTo>
                    <a:lnTo>
                      <a:pt x="228" y="34"/>
                    </a:lnTo>
                    <a:lnTo>
                      <a:pt x="229" y="38"/>
                    </a:lnTo>
                    <a:lnTo>
                      <a:pt x="229" y="42"/>
                    </a:lnTo>
                    <a:lnTo>
                      <a:pt x="229" y="45"/>
                    </a:lnTo>
                    <a:lnTo>
                      <a:pt x="228" y="49"/>
                    </a:lnTo>
                    <a:lnTo>
                      <a:pt x="224" y="54"/>
                    </a:lnTo>
                    <a:lnTo>
                      <a:pt x="220" y="58"/>
                    </a:lnTo>
                    <a:lnTo>
                      <a:pt x="210" y="64"/>
                    </a:lnTo>
                    <a:lnTo>
                      <a:pt x="195" y="71"/>
                    </a:lnTo>
                    <a:lnTo>
                      <a:pt x="179" y="76"/>
                    </a:lnTo>
                    <a:lnTo>
                      <a:pt x="159" y="79"/>
                    </a:lnTo>
                    <a:lnTo>
                      <a:pt x="137" y="82"/>
                    </a:lnTo>
                    <a:lnTo>
                      <a:pt x="115" y="83"/>
                    </a:lnTo>
                    <a:lnTo>
                      <a:pt x="92" y="82"/>
                    </a:lnTo>
                    <a:lnTo>
                      <a:pt x="70" y="79"/>
                    </a:lnTo>
                    <a:lnTo>
                      <a:pt x="50" y="76"/>
                    </a:lnTo>
                    <a:lnTo>
                      <a:pt x="34" y="71"/>
                    </a:lnTo>
                    <a:lnTo>
                      <a:pt x="19" y="64"/>
                    </a:lnTo>
                    <a:lnTo>
                      <a:pt x="9" y="58"/>
                    </a:lnTo>
                    <a:lnTo>
                      <a:pt x="5" y="54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19"/>
                    </a:lnTo>
                    <a:lnTo>
                      <a:pt x="34" y="13"/>
                    </a:lnTo>
                    <a:lnTo>
                      <a:pt x="50" y="8"/>
                    </a:lnTo>
                    <a:lnTo>
                      <a:pt x="70" y="4"/>
                    </a:lnTo>
                    <a:lnTo>
                      <a:pt x="92" y="1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6C6B5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2" name="Freeform 14"/>
              <p:cNvSpPr>
                <a:spLocks noEditPoints="1"/>
              </p:cNvSpPr>
              <p:nvPr/>
            </p:nvSpPr>
            <p:spPr bwMode="auto">
              <a:xfrm>
                <a:off x="4345" y="1549"/>
                <a:ext cx="515" cy="1295"/>
              </a:xfrm>
              <a:custGeom>
                <a:avLst/>
                <a:gdLst>
                  <a:gd name="T0" fmla="*/ 1 w 2064"/>
                  <a:gd name="T1" fmla="*/ 19 h 5183"/>
                  <a:gd name="T2" fmla="*/ 1 w 2064"/>
                  <a:gd name="T3" fmla="*/ 18 h 5183"/>
                  <a:gd name="T4" fmla="*/ 1 w 2064"/>
                  <a:gd name="T5" fmla="*/ 17 h 5183"/>
                  <a:gd name="T6" fmla="*/ 1 w 2064"/>
                  <a:gd name="T7" fmla="*/ 17 h 5183"/>
                  <a:gd name="T8" fmla="*/ 1 w 2064"/>
                  <a:gd name="T9" fmla="*/ 17 h 5183"/>
                  <a:gd name="T10" fmla="*/ 1 w 2064"/>
                  <a:gd name="T11" fmla="*/ 17 h 5183"/>
                  <a:gd name="T12" fmla="*/ 1 w 2064"/>
                  <a:gd name="T13" fmla="*/ 17 h 5183"/>
                  <a:gd name="T14" fmla="*/ 2 w 2064"/>
                  <a:gd name="T15" fmla="*/ 17 h 5183"/>
                  <a:gd name="T16" fmla="*/ 2 w 2064"/>
                  <a:gd name="T17" fmla="*/ 17 h 5183"/>
                  <a:gd name="T18" fmla="*/ 2 w 2064"/>
                  <a:gd name="T19" fmla="*/ 17 h 5183"/>
                  <a:gd name="T20" fmla="*/ 2 w 2064"/>
                  <a:gd name="T21" fmla="*/ 18 h 5183"/>
                  <a:gd name="T22" fmla="*/ 2 w 2064"/>
                  <a:gd name="T23" fmla="*/ 18 h 5183"/>
                  <a:gd name="T24" fmla="*/ 2 w 2064"/>
                  <a:gd name="T25" fmla="*/ 19 h 5183"/>
                  <a:gd name="T26" fmla="*/ 2 w 2064"/>
                  <a:gd name="T27" fmla="*/ 20 h 5183"/>
                  <a:gd name="T28" fmla="*/ 2 w 2064"/>
                  <a:gd name="T29" fmla="*/ 20 h 5183"/>
                  <a:gd name="T30" fmla="*/ 2 w 2064"/>
                  <a:gd name="T31" fmla="*/ 20 h 5183"/>
                  <a:gd name="T32" fmla="*/ 2 w 2064"/>
                  <a:gd name="T33" fmla="*/ 20 h 5183"/>
                  <a:gd name="T34" fmla="*/ 1 w 2064"/>
                  <a:gd name="T35" fmla="*/ 20 h 5183"/>
                  <a:gd name="T36" fmla="*/ 1 w 2064"/>
                  <a:gd name="T37" fmla="*/ 20 h 5183"/>
                  <a:gd name="T38" fmla="*/ 1 w 2064"/>
                  <a:gd name="T39" fmla="*/ 20 h 5183"/>
                  <a:gd name="T40" fmla="*/ 0 w 2064"/>
                  <a:gd name="T41" fmla="*/ 0 h 5183"/>
                  <a:gd name="T42" fmla="*/ 0 w 2064"/>
                  <a:gd name="T43" fmla="*/ 5 h 5183"/>
                  <a:gd name="T44" fmla="*/ 0 w 2064"/>
                  <a:gd name="T45" fmla="*/ 4 h 5183"/>
                  <a:gd name="T46" fmla="*/ 1 w 2064"/>
                  <a:gd name="T47" fmla="*/ 4 h 5183"/>
                  <a:gd name="T48" fmla="*/ 1 w 2064"/>
                  <a:gd name="T49" fmla="*/ 3 h 5183"/>
                  <a:gd name="T50" fmla="*/ 1 w 2064"/>
                  <a:gd name="T51" fmla="*/ 2 h 5183"/>
                  <a:gd name="T52" fmla="*/ 1 w 2064"/>
                  <a:gd name="T53" fmla="*/ 1 h 5183"/>
                  <a:gd name="T54" fmla="*/ 1 w 2064"/>
                  <a:gd name="T55" fmla="*/ 0 h 5183"/>
                  <a:gd name="T56" fmla="*/ 1 w 2064"/>
                  <a:gd name="T57" fmla="*/ 0 h 5183"/>
                  <a:gd name="T58" fmla="*/ 0 w 2064"/>
                  <a:gd name="T59" fmla="*/ 0 h 5183"/>
                  <a:gd name="T60" fmla="*/ 8 w 2064"/>
                  <a:gd name="T61" fmla="*/ 3 h 5183"/>
                  <a:gd name="T62" fmla="*/ 8 w 2064"/>
                  <a:gd name="T63" fmla="*/ 4 h 5183"/>
                  <a:gd name="T64" fmla="*/ 8 w 2064"/>
                  <a:gd name="T65" fmla="*/ 4 h 5183"/>
                  <a:gd name="T66" fmla="*/ 8 w 2064"/>
                  <a:gd name="T67" fmla="*/ 4 h 5183"/>
                  <a:gd name="T68" fmla="*/ 8 w 2064"/>
                  <a:gd name="T69" fmla="*/ 5 h 5183"/>
                  <a:gd name="T70" fmla="*/ 7 w 2064"/>
                  <a:gd name="T71" fmla="*/ 5 h 5183"/>
                  <a:gd name="T72" fmla="*/ 7 w 2064"/>
                  <a:gd name="T73" fmla="*/ 5 h 5183"/>
                  <a:gd name="T74" fmla="*/ 7 w 2064"/>
                  <a:gd name="T75" fmla="*/ 5 h 5183"/>
                  <a:gd name="T76" fmla="*/ 7 w 2064"/>
                  <a:gd name="T77" fmla="*/ 5 h 5183"/>
                  <a:gd name="T78" fmla="*/ 6 w 2064"/>
                  <a:gd name="T79" fmla="*/ 5 h 5183"/>
                  <a:gd name="T80" fmla="*/ 6 w 2064"/>
                  <a:gd name="T81" fmla="*/ 5 h 5183"/>
                  <a:gd name="T82" fmla="*/ 6 w 2064"/>
                  <a:gd name="T83" fmla="*/ 4 h 5183"/>
                  <a:gd name="T84" fmla="*/ 6 w 2064"/>
                  <a:gd name="T85" fmla="*/ 4 h 5183"/>
                  <a:gd name="T86" fmla="*/ 6 w 2064"/>
                  <a:gd name="T87" fmla="*/ 4 h 5183"/>
                  <a:gd name="T88" fmla="*/ 6 w 2064"/>
                  <a:gd name="T89" fmla="*/ 3 h 5183"/>
                  <a:gd name="T90" fmla="*/ 7 w 2064"/>
                  <a:gd name="T91" fmla="*/ 3 h 5183"/>
                  <a:gd name="T92" fmla="*/ 7 w 2064"/>
                  <a:gd name="T93" fmla="*/ 3 h 5183"/>
                  <a:gd name="T94" fmla="*/ 7 w 2064"/>
                  <a:gd name="T95" fmla="*/ 3 h 5183"/>
                  <a:gd name="T96" fmla="*/ 7 w 2064"/>
                  <a:gd name="T97" fmla="*/ 3 h 5183"/>
                  <a:gd name="T98" fmla="*/ 7 w 2064"/>
                  <a:gd name="T99" fmla="*/ 3 h 5183"/>
                  <a:gd name="T100" fmla="*/ 8 w 2064"/>
                  <a:gd name="T101" fmla="*/ 3 h 5183"/>
                  <a:gd name="T102" fmla="*/ 8 w 2064"/>
                  <a:gd name="T103" fmla="*/ 3 h 518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64" h="5183">
                    <a:moveTo>
                      <a:pt x="196" y="5092"/>
                    </a:moveTo>
                    <a:lnTo>
                      <a:pt x="193" y="5076"/>
                    </a:lnTo>
                    <a:lnTo>
                      <a:pt x="190" y="5043"/>
                    </a:lnTo>
                    <a:lnTo>
                      <a:pt x="186" y="4996"/>
                    </a:lnTo>
                    <a:lnTo>
                      <a:pt x="183" y="4938"/>
                    </a:lnTo>
                    <a:lnTo>
                      <a:pt x="180" y="4872"/>
                    </a:lnTo>
                    <a:lnTo>
                      <a:pt x="176" y="4799"/>
                    </a:lnTo>
                    <a:lnTo>
                      <a:pt x="175" y="4721"/>
                    </a:lnTo>
                    <a:lnTo>
                      <a:pt x="173" y="4643"/>
                    </a:lnTo>
                    <a:lnTo>
                      <a:pt x="173" y="4566"/>
                    </a:lnTo>
                    <a:lnTo>
                      <a:pt x="173" y="4493"/>
                    </a:lnTo>
                    <a:lnTo>
                      <a:pt x="174" y="4426"/>
                    </a:lnTo>
                    <a:lnTo>
                      <a:pt x="176" y="4368"/>
                    </a:lnTo>
                    <a:lnTo>
                      <a:pt x="179" y="4344"/>
                    </a:lnTo>
                    <a:lnTo>
                      <a:pt x="180" y="4323"/>
                    </a:lnTo>
                    <a:lnTo>
                      <a:pt x="184" y="4305"/>
                    </a:lnTo>
                    <a:lnTo>
                      <a:pt x="186" y="4292"/>
                    </a:lnTo>
                    <a:lnTo>
                      <a:pt x="190" y="4283"/>
                    </a:lnTo>
                    <a:lnTo>
                      <a:pt x="194" y="4278"/>
                    </a:lnTo>
                    <a:lnTo>
                      <a:pt x="198" y="4278"/>
                    </a:lnTo>
                    <a:lnTo>
                      <a:pt x="203" y="4283"/>
                    </a:lnTo>
                    <a:lnTo>
                      <a:pt x="212" y="4295"/>
                    </a:lnTo>
                    <a:lnTo>
                      <a:pt x="224" y="4310"/>
                    </a:lnTo>
                    <a:lnTo>
                      <a:pt x="239" y="4326"/>
                    </a:lnTo>
                    <a:lnTo>
                      <a:pt x="257" y="4342"/>
                    </a:lnTo>
                    <a:lnTo>
                      <a:pt x="277" y="4360"/>
                    </a:lnTo>
                    <a:lnTo>
                      <a:pt x="300" y="4377"/>
                    </a:lnTo>
                    <a:lnTo>
                      <a:pt x="325" y="4393"/>
                    </a:lnTo>
                    <a:lnTo>
                      <a:pt x="351" y="4411"/>
                    </a:lnTo>
                    <a:lnTo>
                      <a:pt x="379" y="4427"/>
                    </a:lnTo>
                    <a:lnTo>
                      <a:pt x="408" y="4443"/>
                    </a:lnTo>
                    <a:lnTo>
                      <a:pt x="440" y="4458"/>
                    </a:lnTo>
                    <a:lnTo>
                      <a:pt x="471" y="4470"/>
                    </a:lnTo>
                    <a:lnTo>
                      <a:pt x="504" y="4480"/>
                    </a:lnTo>
                    <a:lnTo>
                      <a:pt x="536" y="4489"/>
                    </a:lnTo>
                    <a:lnTo>
                      <a:pt x="554" y="4492"/>
                    </a:lnTo>
                    <a:lnTo>
                      <a:pt x="570" y="4494"/>
                    </a:lnTo>
                    <a:lnTo>
                      <a:pt x="587" y="4497"/>
                    </a:lnTo>
                    <a:lnTo>
                      <a:pt x="604" y="4498"/>
                    </a:lnTo>
                    <a:lnTo>
                      <a:pt x="610" y="4499"/>
                    </a:lnTo>
                    <a:lnTo>
                      <a:pt x="615" y="4506"/>
                    </a:lnTo>
                    <a:lnTo>
                      <a:pt x="620" y="4514"/>
                    </a:lnTo>
                    <a:lnTo>
                      <a:pt x="623" y="4527"/>
                    </a:lnTo>
                    <a:lnTo>
                      <a:pt x="627" y="4542"/>
                    </a:lnTo>
                    <a:lnTo>
                      <a:pt x="630" y="4560"/>
                    </a:lnTo>
                    <a:lnTo>
                      <a:pt x="632" y="4580"/>
                    </a:lnTo>
                    <a:lnTo>
                      <a:pt x="635" y="4602"/>
                    </a:lnTo>
                    <a:lnTo>
                      <a:pt x="637" y="4653"/>
                    </a:lnTo>
                    <a:lnTo>
                      <a:pt x="638" y="4708"/>
                    </a:lnTo>
                    <a:lnTo>
                      <a:pt x="638" y="4767"/>
                    </a:lnTo>
                    <a:lnTo>
                      <a:pt x="637" y="4829"/>
                    </a:lnTo>
                    <a:lnTo>
                      <a:pt x="635" y="4891"/>
                    </a:lnTo>
                    <a:lnTo>
                      <a:pt x="632" y="4951"/>
                    </a:lnTo>
                    <a:lnTo>
                      <a:pt x="628" y="5008"/>
                    </a:lnTo>
                    <a:lnTo>
                      <a:pt x="623" y="5058"/>
                    </a:lnTo>
                    <a:lnTo>
                      <a:pt x="620" y="5102"/>
                    </a:lnTo>
                    <a:lnTo>
                      <a:pt x="615" y="5136"/>
                    </a:lnTo>
                    <a:lnTo>
                      <a:pt x="612" y="5150"/>
                    </a:lnTo>
                    <a:lnTo>
                      <a:pt x="611" y="5160"/>
                    </a:lnTo>
                    <a:lnTo>
                      <a:pt x="608" y="5166"/>
                    </a:lnTo>
                    <a:lnTo>
                      <a:pt x="607" y="5170"/>
                    </a:lnTo>
                    <a:lnTo>
                      <a:pt x="602" y="5173"/>
                    </a:lnTo>
                    <a:lnTo>
                      <a:pt x="596" y="5175"/>
                    </a:lnTo>
                    <a:lnTo>
                      <a:pt x="588" y="5178"/>
                    </a:lnTo>
                    <a:lnTo>
                      <a:pt x="578" y="5179"/>
                    </a:lnTo>
                    <a:lnTo>
                      <a:pt x="557" y="5181"/>
                    </a:lnTo>
                    <a:lnTo>
                      <a:pt x="530" y="5183"/>
                    </a:lnTo>
                    <a:lnTo>
                      <a:pt x="501" y="5183"/>
                    </a:lnTo>
                    <a:lnTo>
                      <a:pt x="470" y="5181"/>
                    </a:lnTo>
                    <a:lnTo>
                      <a:pt x="436" y="5178"/>
                    </a:lnTo>
                    <a:lnTo>
                      <a:pt x="402" y="5174"/>
                    </a:lnTo>
                    <a:lnTo>
                      <a:pt x="366" y="5169"/>
                    </a:lnTo>
                    <a:lnTo>
                      <a:pt x="334" y="5161"/>
                    </a:lnTo>
                    <a:lnTo>
                      <a:pt x="301" y="5152"/>
                    </a:lnTo>
                    <a:lnTo>
                      <a:pt x="272" y="5144"/>
                    </a:lnTo>
                    <a:lnTo>
                      <a:pt x="258" y="5137"/>
                    </a:lnTo>
                    <a:lnTo>
                      <a:pt x="246" y="5132"/>
                    </a:lnTo>
                    <a:lnTo>
                      <a:pt x="234" y="5126"/>
                    </a:lnTo>
                    <a:lnTo>
                      <a:pt x="224" y="5120"/>
                    </a:lnTo>
                    <a:lnTo>
                      <a:pt x="215" y="5113"/>
                    </a:lnTo>
                    <a:lnTo>
                      <a:pt x="208" y="5106"/>
                    </a:lnTo>
                    <a:lnTo>
                      <a:pt x="202" y="5100"/>
                    </a:lnTo>
                    <a:lnTo>
                      <a:pt x="196" y="5092"/>
                    </a:lnTo>
                    <a:close/>
                    <a:moveTo>
                      <a:pt x="0" y="0"/>
                    </a:moveTo>
                    <a:lnTo>
                      <a:pt x="0" y="1356"/>
                    </a:lnTo>
                    <a:lnTo>
                      <a:pt x="21" y="1330"/>
                    </a:lnTo>
                    <a:lnTo>
                      <a:pt x="43" y="1304"/>
                    </a:lnTo>
                    <a:lnTo>
                      <a:pt x="64" y="1278"/>
                    </a:lnTo>
                    <a:lnTo>
                      <a:pt x="86" y="1256"/>
                    </a:lnTo>
                    <a:lnTo>
                      <a:pt x="107" y="1233"/>
                    </a:lnTo>
                    <a:lnTo>
                      <a:pt x="128" y="1210"/>
                    </a:lnTo>
                    <a:lnTo>
                      <a:pt x="150" y="1190"/>
                    </a:lnTo>
                    <a:lnTo>
                      <a:pt x="171" y="1170"/>
                    </a:lnTo>
                    <a:lnTo>
                      <a:pt x="215" y="1132"/>
                    </a:lnTo>
                    <a:lnTo>
                      <a:pt x="259" y="1098"/>
                    </a:lnTo>
                    <a:lnTo>
                      <a:pt x="305" y="1066"/>
                    </a:lnTo>
                    <a:lnTo>
                      <a:pt x="350" y="1034"/>
                    </a:lnTo>
                    <a:lnTo>
                      <a:pt x="353" y="983"/>
                    </a:lnTo>
                    <a:lnTo>
                      <a:pt x="354" y="929"/>
                    </a:lnTo>
                    <a:lnTo>
                      <a:pt x="355" y="871"/>
                    </a:lnTo>
                    <a:lnTo>
                      <a:pt x="356" y="810"/>
                    </a:lnTo>
                    <a:lnTo>
                      <a:pt x="358" y="747"/>
                    </a:lnTo>
                    <a:lnTo>
                      <a:pt x="358" y="683"/>
                    </a:lnTo>
                    <a:lnTo>
                      <a:pt x="358" y="618"/>
                    </a:lnTo>
                    <a:lnTo>
                      <a:pt x="359" y="551"/>
                    </a:lnTo>
                    <a:lnTo>
                      <a:pt x="359" y="485"/>
                    </a:lnTo>
                    <a:lnTo>
                      <a:pt x="358" y="420"/>
                    </a:lnTo>
                    <a:lnTo>
                      <a:pt x="358" y="355"/>
                    </a:lnTo>
                    <a:lnTo>
                      <a:pt x="356" y="290"/>
                    </a:lnTo>
                    <a:lnTo>
                      <a:pt x="355" y="229"/>
                    </a:lnTo>
                    <a:lnTo>
                      <a:pt x="354" y="170"/>
                    </a:lnTo>
                    <a:lnTo>
                      <a:pt x="353" y="113"/>
                    </a:lnTo>
                    <a:lnTo>
                      <a:pt x="350" y="60"/>
                    </a:lnTo>
                    <a:lnTo>
                      <a:pt x="306" y="59"/>
                    </a:lnTo>
                    <a:lnTo>
                      <a:pt x="262" y="56"/>
                    </a:lnTo>
                    <a:lnTo>
                      <a:pt x="218" y="53"/>
                    </a:lnTo>
                    <a:lnTo>
                      <a:pt x="175" y="46"/>
                    </a:lnTo>
                    <a:lnTo>
                      <a:pt x="131" y="37"/>
                    </a:lnTo>
                    <a:lnTo>
                      <a:pt x="88" y="27"/>
                    </a:lnTo>
                    <a:lnTo>
                      <a:pt x="44" y="15"/>
                    </a:lnTo>
                    <a:lnTo>
                      <a:pt x="0" y="0"/>
                    </a:lnTo>
                    <a:close/>
                    <a:moveTo>
                      <a:pt x="2051" y="859"/>
                    </a:moveTo>
                    <a:lnTo>
                      <a:pt x="2056" y="895"/>
                    </a:lnTo>
                    <a:lnTo>
                      <a:pt x="2061" y="927"/>
                    </a:lnTo>
                    <a:lnTo>
                      <a:pt x="2064" y="960"/>
                    </a:lnTo>
                    <a:lnTo>
                      <a:pt x="2064" y="990"/>
                    </a:lnTo>
                    <a:lnTo>
                      <a:pt x="2064" y="1020"/>
                    </a:lnTo>
                    <a:lnTo>
                      <a:pt x="2061" y="1048"/>
                    </a:lnTo>
                    <a:lnTo>
                      <a:pt x="2056" y="1076"/>
                    </a:lnTo>
                    <a:lnTo>
                      <a:pt x="2050" y="1102"/>
                    </a:lnTo>
                    <a:lnTo>
                      <a:pt x="2043" y="1126"/>
                    </a:lnTo>
                    <a:lnTo>
                      <a:pt x="2031" y="1150"/>
                    </a:lnTo>
                    <a:lnTo>
                      <a:pt x="2025" y="1161"/>
                    </a:lnTo>
                    <a:lnTo>
                      <a:pt x="2019" y="1173"/>
                    </a:lnTo>
                    <a:lnTo>
                      <a:pt x="2011" y="1183"/>
                    </a:lnTo>
                    <a:lnTo>
                      <a:pt x="2003" y="1194"/>
                    </a:lnTo>
                    <a:lnTo>
                      <a:pt x="1995" y="1204"/>
                    </a:lnTo>
                    <a:lnTo>
                      <a:pt x="1986" y="1214"/>
                    </a:lnTo>
                    <a:lnTo>
                      <a:pt x="1976" y="1223"/>
                    </a:lnTo>
                    <a:lnTo>
                      <a:pt x="1966" y="1233"/>
                    </a:lnTo>
                    <a:lnTo>
                      <a:pt x="1943" y="1251"/>
                    </a:lnTo>
                    <a:lnTo>
                      <a:pt x="1917" y="1267"/>
                    </a:lnTo>
                    <a:lnTo>
                      <a:pt x="1908" y="1272"/>
                    </a:lnTo>
                    <a:lnTo>
                      <a:pt x="1896" y="1276"/>
                    </a:lnTo>
                    <a:lnTo>
                      <a:pt x="1884" y="1280"/>
                    </a:lnTo>
                    <a:lnTo>
                      <a:pt x="1871" y="1282"/>
                    </a:lnTo>
                    <a:lnTo>
                      <a:pt x="1857" y="1285"/>
                    </a:lnTo>
                    <a:lnTo>
                      <a:pt x="1844" y="1286"/>
                    </a:lnTo>
                    <a:lnTo>
                      <a:pt x="1828" y="1286"/>
                    </a:lnTo>
                    <a:lnTo>
                      <a:pt x="1812" y="1286"/>
                    </a:lnTo>
                    <a:lnTo>
                      <a:pt x="1797" y="1285"/>
                    </a:lnTo>
                    <a:lnTo>
                      <a:pt x="1781" y="1282"/>
                    </a:lnTo>
                    <a:lnTo>
                      <a:pt x="1764" y="1280"/>
                    </a:lnTo>
                    <a:lnTo>
                      <a:pt x="1748" y="1277"/>
                    </a:lnTo>
                    <a:lnTo>
                      <a:pt x="1731" y="1273"/>
                    </a:lnTo>
                    <a:lnTo>
                      <a:pt x="1715" y="1268"/>
                    </a:lnTo>
                    <a:lnTo>
                      <a:pt x="1699" y="1263"/>
                    </a:lnTo>
                    <a:lnTo>
                      <a:pt x="1684" y="1257"/>
                    </a:lnTo>
                    <a:lnTo>
                      <a:pt x="1667" y="1249"/>
                    </a:lnTo>
                    <a:lnTo>
                      <a:pt x="1653" y="1242"/>
                    </a:lnTo>
                    <a:lnTo>
                      <a:pt x="1640" y="1234"/>
                    </a:lnTo>
                    <a:lnTo>
                      <a:pt x="1626" y="1226"/>
                    </a:lnTo>
                    <a:lnTo>
                      <a:pt x="1613" y="1217"/>
                    </a:lnTo>
                    <a:lnTo>
                      <a:pt x="1602" y="1207"/>
                    </a:lnTo>
                    <a:lnTo>
                      <a:pt x="1592" y="1195"/>
                    </a:lnTo>
                    <a:lnTo>
                      <a:pt x="1583" y="1185"/>
                    </a:lnTo>
                    <a:lnTo>
                      <a:pt x="1574" y="1173"/>
                    </a:lnTo>
                    <a:lnTo>
                      <a:pt x="1568" y="1161"/>
                    </a:lnTo>
                    <a:lnTo>
                      <a:pt x="1563" y="1148"/>
                    </a:lnTo>
                    <a:lnTo>
                      <a:pt x="1560" y="1135"/>
                    </a:lnTo>
                    <a:lnTo>
                      <a:pt x="1558" y="1121"/>
                    </a:lnTo>
                    <a:lnTo>
                      <a:pt x="1559" y="1106"/>
                    </a:lnTo>
                    <a:lnTo>
                      <a:pt x="1560" y="1091"/>
                    </a:lnTo>
                    <a:lnTo>
                      <a:pt x="1565" y="1076"/>
                    </a:lnTo>
                    <a:lnTo>
                      <a:pt x="1584" y="1018"/>
                    </a:lnTo>
                    <a:lnTo>
                      <a:pt x="1606" y="965"/>
                    </a:lnTo>
                    <a:lnTo>
                      <a:pt x="1617" y="939"/>
                    </a:lnTo>
                    <a:lnTo>
                      <a:pt x="1628" y="913"/>
                    </a:lnTo>
                    <a:lnTo>
                      <a:pt x="1641" y="889"/>
                    </a:lnTo>
                    <a:lnTo>
                      <a:pt x="1655" y="867"/>
                    </a:lnTo>
                    <a:lnTo>
                      <a:pt x="1669" y="845"/>
                    </a:lnTo>
                    <a:lnTo>
                      <a:pt x="1684" y="824"/>
                    </a:lnTo>
                    <a:lnTo>
                      <a:pt x="1699" y="804"/>
                    </a:lnTo>
                    <a:lnTo>
                      <a:pt x="1716" y="785"/>
                    </a:lnTo>
                    <a:lnTo>
                      <a:pt x="1734" y="766"/>
                    </a:lnTo>
                    <a:lnTo>
                      <a:pt x="1754" y="750"/>
                    </a:lnTo>
                    <a:lnTo>
                      <a:pt x="1774" y="733"/>
                    </a:lnTo>
                    <a:lnTo>
                      <a:pt x="1797" y="718"/>
                    </a:lnTo>
                    <a:lnTo>
                      <a:pt x="1806" y="715"/>
                    </a:lnTo>
                    <a:lnTo>
                      <a:pt x="1815" y="711"/>
                    </a:lnTo>
                    <a:lnTo>
                      <a:pt x="1825" y="708"/>
                    </a:lnTo>
                    <a:lnTo>
                      <a:pt x="1833" y="708"/>
                    </a:lnTo>
                    <a:lnTo>
                      <a:pt x="1844" y="707"/>
                    </a:lnTo>
                    <a:lnTo>
                      <a:pt x="1854" y="708"/>
                    </a:lnTo>
                    <a:lnTo>
                      <a:pt x="1864" y="710"/>
                    </a:lnTo>
                    <a:lnTo>
                      <a:pt x="1874" y="712"/>
                    </a:lnTo>
                    <a:lnTo>
                      <a:pt x="1894" y="718"/>
                    </a:lnTo>
                    <a:lnTo>
                      <a:pt x="1915" y="727"/>
                    </a:lnTo>
                    <a:lnTo>
                      <a:pt x="1935" y="738"/>
                    </a:lnTo>
                    <a:lnTo>
                      <a:pt x="1956" y="752"/>
                    </a:lnTo>
                    <a:lnTo>
                      <a:pt x="1973" y="766"/>
                    </a:lnTo>
                    <a:lnTo>
                      <a:pt x="1991" y="780"/>
                    </a:lnTo>
                    <a:lnTo>
                      <a:pt x="2007" y="795"/>
                    </a:lnTo>
                    <a:lnTo>
                      <a:pt x="2021" y="810"/>
                    </a:lnTo>
                    <a:lnTo>
                      <a:pt x="2032" y="824"/>
                    </a:lnTo>
                    <a:lnTo>
                      <a:pt x="2041" y="838"/>
                    </a:lnTo>
                    <a:lnTo>
                      <a:pt x="2048" y="849"/>
                    </a:lnTo>
                    <a:lnTo>
                      <a:pt x="2051" y="859"/>
                    </a:lnTo>
                    <a:close/>
                  </a:path>
                </a:pathLst>
              </a:custGeom>
              <a:solidFill>
                <a:srgbClr val="F6C6B5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4415" y="1424"/>
                <a:ext cx="957" cy="1359"/>
              </a:xfrm>
              <a:custGeom>
                <a:avLst/>
                <a:gdLst>
                  <a:gd name="T0" fmla="*/ 10 w 3829"/>
                  <a:gd name="T1" fmla="*/ 9 h 5437"/>
                  <a:gd name="T2" fmla="*/ 8 w 3829"/>
                  <a:gd name="T3" fmla="*/ 12 h 5437"/>
                  <a:gd name="T4" fmla="*/ 8 w 3829"/>
                  <a:gd name="T5" fmla="*/ 13 h 5437"/>
                  <a:gd name="T6" fmla="*/ 9 w 3829"/>
                  <a:gd name="T7" fmla="*/ 13 h 5437"/>
                  <a:gd name="T8" fmla="*/ 10 w 3829"/>
                  <a:gd name="T9" fmla="*/ 11 h 5437"/>
                  <a:gd name="T10" fmla="*/ 11 w 3829"/>
                  <a:gd name="T11" fmla="*/ 10 h 5437"/>
                  <a:gd name="T12" fmla="*/ 11 w 3829"/>
                  <a:gd name="T13" fmla="*/ 14 h 5437"/>
                  <a:gd name="T14" fmla="*/ 10 w 3829"/>
                  <a:gd name="T15" fmla="*/ 15 h 5437"/>
                  <a:gd name="T16" fmla="*/ 11 w 3829"/>
                  <a:gd name="T17" fmla="*/ 14 h 5437"/>
                  <a:gd name="T18" fmla="*/ 13 w 3829"/>
                  <a:gd name="T19" fmla="*/ 13 h 5437"/>
                  <a:gd name="T20" fmla="*/ 14 w 3829"/>
                  <a:gd name="T21" fmla="*/ 17 h 5437"/>
                  <a:gd name="T22" fmla="*/ 14 w 3829"/>
                  <a:gd name="T23" fmla="*/ 15 h 5437"/>
                  <a:gd name="T24" fmla="*/ 15 w 3829"/>
                  <a:gd name="T25" fmla="*/ 17 h 5437"/>
                  <a:gd name="T26" fmla="*/ 15 w 3829"/>
                  <a:gd name="T27" fmla="*/ 16 h 5437"/>
                  <a:gd name="T28" fmla="*/ 12 w 3829"/>
                  <a:gd name="T29" fmla="*/ 12 h 5437"/>
                  <a:gd name="T30" fmla="*/ 14 w 3829"/>
                  <a:gd name="T31" fmla="*/ 14 h 5437"/>
                  <a:gd name="T32" fmla="*/ 14 w 3829"/>
                  <a:gd name="T33" fmla="*/ 13 h 5437"/>
                  <a:gd name="T34" fmla="*/ 13 w 3829"/>
                  <a:gd name="T35" fmla="*/ 12 h 5437"/>
                  <a:gd name="T36" fmla="*/ 14 w 3829"/>
                  <a:gd name="T37" fmla="*/ 12 h 5437"/>
                  <a:gd name="T38" fmla="*/ 11 w 3829"/>
                  <a:gd name="T39" fmla="*/ 10 h 5437"/>
                  <a:gd name="T40" fmla="*/ 13 w 3829"/>
                  <a:gd name="T41" fmla="*/ 10 h 5437"/>
                  <a:gd name="T42" fmla="*/ 10 w 3829"/>
                  <a:gd name="T43" fmla="*/ 8 h 5437"/>
                  <a:gd name="T44" fmla="*/ 8 w 3829"/>
                  <a:gd name="T45" fmla="*/ 6 h 5437"/>
                  <a:gd name="T46" fmla="*/ 2 w 3829"/>
                  <a:gd name="T47" fmla="*/ 13 h 5437"/>
                  <a:gd name="T48" fmla="*/ 1 w 3829"/>
                  <a:gd name="T49" fmla="*/ 16 h 5437"/>
                  <a:gd name="T50" fmla="*/ 7 w 3829"/>
                  <a:gd name="T51" fmla="*/ 16 h 5437"/>
                  <a:gd name="T52" fmla="*/ 8 w 3829"/>
                  <a:gd name="T53" fmla="*/ 16 h 5437"/>
                  <a:gd name="T54" fmla="*/ 6 w 3829"/>
                  <a:gd name="T55" fmla="*/ 16 h 5437"/>
                  <a:gd name="T56" fmla="*/ 8 w 3829"/>
                  <a:gd name="T57" fmla="*/ 17 h 5437"/>
                  <a:gd name="T58" fmla="*/ 9 w 3829"/>
                  <a:gd name="T59" fmla="*/ 17 h 5437"/>
                  <a:gd name="T60" fmla="*/ 8 w 3829"/>
                  <a:gd name="T61" fmla="*/ 18 h 5437"/>
                  <a:gd name="T62" fmla="*/ 2 w 3829"/>
                  <a:gd name="T63" fmla="*/ 17 h 5437"/>
                  <a:gd name="T64" fmla="*/ 9 w 3829"/>
                  <a:gd name="T65" fmla="*/ 19 h 5437"/>
                  <a:gd name="T66" fmla="*/ 11 w 3829"/>
                  <a:gd name="T67" fmla="*/ 18 h 5437"/>
                  <a:gd name="T68" fmla="*/ 11 w 3829"/>
                  <a:gd name="T69" fmla="*/ 19 h 5437"/>
                  <a:gd name="T70" fmla="*/ 13 w 3829"/>
                  <a:gd name="T71" fmla="*/ 19 h 5437"/>
                  <a:gd name="T72" fmla="*/ 13 w 3829"/>
                  <a:gd name="T73" fmla="*/ 19 h 5437"/>
                  <a:gd name="T74" fmla="*/ 11 w 3829"/>
                  <a:gd name="T75" fmla="*/ 19 h 5437"/>
                  <a:gd name="T76" fmla="*/ 8 w 3829"/>
                  <a:gd name="T77" fmla="*/ 19 h 5437"/>
                  <a:gd name="T78" fmla="*/ 12 w 3829"/>
                  <a:gd name="T79" fmla="*/ 20 h 5437"/>
                  <a:gd name="T80" fmla="*/ 12 w 3829"/>
                  <a:gd name="T81" fmla="*/ 20 h 5437"/>
                  <a:gd name="T82" fmla="*/ 11 w 3829"/>
                  <a:gd name="T83" fmla="*/ 20 h 5437"/>
                  <a:gd name="T84" fmla="*/ 13 w 3829"/>
                  <a:gd name="T85" fmla="*/ 21 h 5437"/>
                  <a:gd name="T86" fmla="*/ 12 w 3829"/>
                  <a:gd name="T87" fmla="*/ 20 h 5437"/>
                  <a:gd name="T88" fmla="*/ 9 w 3829"/>
                  <a:gd name="T89" fmla="*/ 20 h 5437"/>
                  <a:gd name="T90" fmla="*/ 6 w 3829"/>
                  <a:gd name="T91" fmla="*/ 19 h 5437"/>
                  <a:gd name="T92" fmla="*/ 9 w 3829"/>
                  <a:gd name="T93" fmla="*/ 20 h 5437"/>
                  <a:gd name="T94" fmla="*/ 9 w 3829"/>
                  <a:gd name="T95" fmla="*/ 20 h 5437"/>
                  <a:gd name="T96" fmla="*/ 5 w 3829"/>
                  <a:gd name="T97" fmla="*/ 18 h 5437"/>
                  <a:gd name="T98" fmla="*/ 3 w 3829"/>
                  <a:gd name="T99" fmla="*/ 18 h 5437"/>
                  <a:gd name="T100" fmla="*/ 5 w 3829"/>
                  <a:gd name="T101" fmla="*/ 19 h 5437"/>
                  <a:gd name="T102" fmla="*/ 6 w 3829"/>
                  <a:gd name="T103" fmla="*/ 20 h 5437"/>
                  <a:gd name="T104" fmla="*/ 4 w 3829"/>
                  <a:gd name="T105" fmla="*/ 19 h 5437"/>
                  <a:gd name="T106" fmla="*/ 1 w 3829"/>
                  <a:gd name="T107" fmla="*/ 17 h 5437"/>
                  <a:gd name="T108" fmla="*/ 1 w 3829"/>
                  <a:gd name="T109" fmla="*/ 18 h 5437"/>
                  <a:gd name="T110" fmla="*/ 0 w 3829"/>
                  <a:gd name="T111" fmla="*/ 17 h 5437"/>
                  <a:gd name="T112" fmla="*/ 1 w 3829"/>
                  <a:gd name="T113" fmla="*/ 12 h 5437"/>
                  <a:gd name="T114" fmla="*/ 1 w 3829"/>
                  <a:gd name="T115" fmla="*/ 6 h 5437"/>
                  <a:gd name="T116" fmla="*/ 2 w 3829"/>
                  <a:gd name="T117" fmla="*/ 0 h 5437"/>
                  <a:gd name="T118" fmla="*/ 5 w 3829"/>
                  <a:gd name="T119" fmla="*/ 1 h 5437"/>
                  <a:gd name="T120" fmla="*/ 5 w 3829"/>
                  <a:gd name="T121" fmla="*/ 5 h 5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829" h="5437">
                    <a:moveTo>
                      <a:pt x="2148" y="1576"/>
                    </a:moveTo>
                    <a:lnTo>
                      <a:pt x="2142" y="1600"/>
                    </a:lnTo>
                    <a:lnTo>
                      <a:pt x="2135" y="1626"/>
                    </a:lnTo>
                    <a:lnTo>
                      <a:pt x="2128" y="1653"/>
                    </a:lnTo>
                    <a:lnTo>
                      <a:pt x="2121" y="1679"/>
                    </a:lnTo>
                    <a:lnTo>
                      <a:pt x="2137" y="1689"/>
                    </a:lnTo>
                    <a:lnTo>
                      <a:pt x="2152" y="1699"/>
                    </a:lnTo>
                    <a:lnTo>
                      <a:pt x="2169" y="1710"/>
                    </a:lnTo>
                    <a:lnTo>
                      <a:pt x="2184" y="1723"/>
                    </a:lnTo>
                    <a:lnTo>
                      <a:pt x="2200" y="1736"/>
                    </a:lnTo>
                    <a:lnTo>
                      <a:pt x="2216" y="1751"/>
                    </a:lnTo>
                    <a:lnTo>
                      <a:pt x="2231" y="1766"/>
                    </a:lnTo>
                    <a:lnTo>
                      <a:pt x="2248" y="1781"/>
                    </a:lnTo>
                    <a:lnTo>
                      <a:pt x="2281" y="1816"/>
                    </a:lnTo>
                    <a:lnTo>
                      <a:pt x="2312" y="1854"/>
                    </a:lnTo>
                    <a:lnTo>
                      <a:pt x="2344" y="1894"/>
                    </a:lnTo>
                    <a:lnTo>
                      <a:pt x="2374" y="1938"/>
                    </a:lnTo>
                    <a:lnTo>
                      <a:pt x="2403" y="1985"/>
                    </a:lnTo>
                    <a:lnTo>
                      <a:pt x="2432" y="2034"/>
                    </a:lnTo>
                    <a:lnTo>
                      <a:pt x="2458" y="2086"/>
                    </a:lnTo>
                    <a:lnTo>
                      <a:pt x="2483" y="2138"/>
                    </a:lnTo>
                    <a:lnTo>
                      <a:pt x="2496" y="2166"/>
                    </a:lnTo>
                    <a:lnTo>
                      <a:pt x="2507" y="2194"/>
                    </a:lnTo>
                    <a:lnTo>
                      <a:pt x="2517" y="2223"/>
                    </a:lnTo>
                    <a:lnTo>
                      <a:pt x="2529" y="2250"/>
                    </a:lnTo>
                    <a:lnTo>
                      <a:pt x="2537" y="2281"/>
                    </a:lnTo>
                    <a:lnTo>
                      <a:pt x="2548" y="2310"/>
                    </a:lnTo>
                    <a:lnTo>
                      <a:pt x="2555" y="2340"/>
                    </a:lnTo>
                    <a:lnTo>
                      <a:pt x="2564" y="2370"/>
                    </a:lnTo>
                    <a:lnTo>
                      <a:pt x="2570" y="2401"/>
                    </a:lnTo>
                    <a:lnTo>
                      <a:pt x="2577" y="2433"/>
                    </a:lnTo>
                    <a:lnTo>
                      <a:pt x="2580" y="2462"/>
                    </a:lnTo>
                    <a:lnTo>
                      <a:pt x="2584" y="2490"/>
                    </a:lnTo>
                    <a:lnTo>
                      <a:pt x="2585" y="2517"/>
                    </a:lnTo>
                    <a:lnTo>
                      <a:pt x="2585" y="2544"/>
                    </a:lnTo>
                    <a:lnTo>
                      <a:pt x="2584" y="2569"/>
                    </a:lnTo>
                    <a:lnTo>
                      <a:pt x="2582" y="2593"/>
                    </a:lnTo>
                    <a:lnTo>
                      <a:pt x="2578" y="2617"/>
                    </a:lnTo>
                    <a:lnTo>
                      <a:pt x="2573" y="2639"/>
                    </a:lnTo>
                    <a:lnTo>
                      <a:pt x="2568" y="2661"/>
                    </a:lnTo>
                    <a:lnTo>
                      <a:pt x="2560" y="2682"/>
                    </a:lnTo>
                    <a:lnTo>
                      <a:pt x="2553" y="2703"/>
                    </a:lnTo>
                    <a:lnTo>
                      <a:pt x="2543" y="2724"/>
                    </a:lnTo>
                    <a:lnTo>
                      <a:pt x="2532" y="2744"/>
                    </a:lnTo>
                    <a:lnTo>
                      <a:pt x="2521" y="2764"/>
                    </a:lnTo>
                    <a:lnTo>
                      <a:pt x="2510" y="2784"/>
                    </a:lnTo>
                    <a:lnTo>
                      <a:pt x="2496" y="2803"/>
                    </a:lnTo>
                    <a:lnTo>
                      <a:pt x="2482" y="2822"/>
                    </a:lnTo>
                    <a:lnTo>
                      <a:pt x="2468" y="2841"/>
                    </a:lnTo>
                    <a:lnTo>
                      <a:pt x="2435" y="2878"/>
                    </a:lnTo>
                    <a:lnTo>
                      <a:pt x="2401" y="2917"/>
                    </a:lnTo>
                    <a:lnTo>
                      <a:pt x="2325" y="2997"/>
                    </a:lnTo>
                    <a:lnTo>
                      <a:pt x="2242" y="3084"/>
                    </a:lnTo>
                    <a:lnTo>
                      <a:pt x="2211" y="3116"/>
                    </a:lnTo>
                    <a:lnTo>
                      <a:pt x="2184" y="3149"/>
                    </a:lnTo>
                    <a:lnTo>
                      <a:pt x="2158" y="3183"/>
                    </a:lnTo>
                    <a:lnTo>
                      <a:pt x="2133" y="3217"/>
                    </a:lnTo>
                    <a:lnTo>
                      <a:pt x="2111" y="3251"/>
                    </a:lnTo>
                    <a:lnTo>
                      <a:pt x="2088" y="3285"/>
                    </a:lnTo>
                    <a:lnTo>
                      <a:pt x="2069" y="3320"/>
                    </a:lnTo>
                    <a:lnTo>
                      <a:pt x="2050" y="3357"/>
                    </a:lnTo>
                    <a:lnTo>
                      <a:pt x="2035" y="3393"/>
                    </a:lnTo>
                    <a:lnTo>
                      <a:pt x="2020" y="3431"/>
                    </a:lnTo>
                    <a:lnTo>
                      <a:pt x="2007" y="3469"/>
                    </a:lnTo>
                    <a:lnTo>
                      <a:pt x="1997" y="3508"/>
                    </a:lnTo>
                    <a:lnTo>
                      <a:pt x="1988" y="3547"/>
                    </a:lnTo>
                    <a:lnTo>
                      <a:pt x="1982" y="3587"/>
                    </a:lnTo>
                    <a:lnTo>
                      <a:pt x="1978" y="3629"/>
                    </a:lnTo>
                    <a:lnTo>
                      <a:pt x="1976" y="3671"/>
                    </a:lnTo>
                    <a:lnTo>
                      <a:pt x="1985" y="3631"/>
                    </a:lnTo>
                    <a:lnTo>
                      <a:pt x="1993" y="3593"/>
                    </a:lnTo>
                    <a:lnTo>
                      <a:pt x="2002" y="3557"/>
                    </a:lnTo>
                    <a:lnTo>
                      <a:pt x="2012" y="3524"/>
                    </a:lnTo>
                    <a:lnTo>
                      <a:pt x="2022" y="3491"/>
                    </a:lnTo>
                    <a:lnTo>
                      <a:pt x="2034" y="3461"/>
                    </a:lnTo>
                    <a:lnTo>
                      <a:pt x="2044" y="3433"/>
                    </a:lnTo>
                    <a:lnTo>
                      <a:pt x="2055" y="3406"/>
                    </a:lnTo>
                    <a:lnTo>
                      <a:pt x="2067" y="3382"/>
                    </a:lnTo>
                    <a:lnTo>
                      <a:pt x="2078" y="3358"/>
                    </a:lnTo>
                    <a:lnTo>
                      <a:pt x="2089" y="3337"/>
                    </a:lnTo>
                    <a:lnTo>
                      <a:pt x="2102" y="3315"/>
                    </a:lnTo>
                    <a:lnTo>
                      <a:pt x="2113" y="3296"/>
                    </a:lnTo>
                    <a:lnTo>
                      <a:pt x="2126" y="3279"/>
                    </a:lnTo>
                    <a:lnTo>
                      <a:pt x="2138" y="3262"/>
                    </a:lnTo>
                    <a:lnTo>
                      <a:pt x="2151" y="3247"/>
                    </a:lnTo>
                    <a:lnTo>
                      <a:pt x="2162" y="3233"/>
                    </a:lnTo>
                    <a:lnTo>
                      <a:pt x="2175" y="3221"/>
                    </a:lnTo>
                    <a:lnTo>
                      <a:pt x="2187" y="3209"/>
                    </a:lnTo>
                    <a:lnTo>
                      <a:pt x="2199" y="3198"/>
                    </a:lnTo>
                    <a:lnTo>
                      <a:pt x="2223" y="3179"/>
                    </a:lnTo>
                    <a:lnTo>
                      <a:pt x="2245" y="3164"/>
                    </a:lnTo>
                    <a:lnTo>
                      <a:pt x="2268" y="3150"/>
                    </a:lnTo>
                    <a:lnTo>
                      <a:pt x="2289" y="3140"/>
                    </a:lnTo>
                    <a:lnTo>
                      <a:pt x="2308" y="3131"/>
                    </a:lnTo>
                    <a:lnTo>
                      <a:pt x="2326" y="3123"/>
                    </a:lnTo>
                    <a:lnTo>
                      <a:pt x="2337" y="3119"/>
                    </a:lnTo>
                    <a:lnTo>
                      <a:pt x="2347" y="3116"/>
                    </a:lnTo>
                    <a:lnTo>
                      <a:pt x="2356" y="3115"/>
                    </a:lnTo>
                    <a:lnTo>
                      <a:pt x="2365" y="3116"/>
                    </a:lnTo>
                    <a:lnTo>
                      <a:pt x="2373" y="3118"/>
                    </a:lnTo>
                    <a:lnTo>
                      <a:pt x="2379" y="3121"/>
                    </a:lnTo>
                    <a:lnTo>
                      <a:pt x="2385" y="3126"/>
                    </a:lnTo>
                    <a:lnTo>
                      <a:pt x="2390" y="3133"/>
                    </a:lnTo>
                    <a:lnTo>
                      <a:pt x="2395" y="3140"/>
                    </a:lnTo>
                    <a:lnTo>
                      <a:pt x="2400" y="3150"/>
                    </a:lnTo>
                    <a:lnTo>
                      <a:pt x="2404" y="3160"/>
                    </a:lnTo>
                    <a:lnTo>
                      <a:pt x="2407" y="3173"/>
                    </a:lnTo>
                    <a:lnTo>
                      <a:pt x="2409" y="3187"/>
                    </a:lnTo>
                    <a:lnTo>
                      <a:pt x="2412" y="3201"/>
                    </a:lnTo>
                    <a:lnTo>
                      <a:pt x="2413" y="3217"/>
                    </a:lnTo>
                    <a:lnTo>
                      <a:pt x="2414" y="3235"/>
                    </a:lnTo>
                    <a:lnTo>
                      <a:pt x="2414" y="3274"/>
                    </a:lnTo>
                    <a:lnTo>
                      <a:pt x="2414" y="3318"/>
                    </a:lnTo>
                    <a:lnTo>
                      <a:pt x="2412" y="3367"/>
                    </a:lnTo>
                    <a:lnTo>
                      <a:pt x="2408" y="3420"/>
                    </a:lnTo>
                    <a:lnTo>
                      <a:pt x="2399" y="3540"/>
                    </a:lnTo>
                    <a:lnTo>
                      <a:pt x="2389" y="3678"/>
                    </a:lnTo>
                    <a:lnTo>
                      <a:pt x="2404" y="3624"/>
                    </a:lnTo>
                    <a:lnTo>
                      <a:pt x="2417" y="3571"/>
                    </a:lnTo>
                    <a:lnTo>
                      <a:pt x="2427" y="3519"/>
                    </a:lnTo>
                    <a:lnTo>
                      <a:pt x="2435" y="3470"/>
                    </a:lnTo>
                    <a:lnTo>
                      <a:pt x="2442" y="3422"/>
                    </a:lnTo>
                    <a:lnTo>
                      <a:pt x="2447" y="3377"/>
                    </a:lnTo>
                    <a:lnTo>
                      <a:pt x="2451" y="3334"/>
                    </a:lnTo>
                    <a:lnTo>
                      <a:pt x="2453" y="3294"/>
                    </a:lnTo>
                    <a:lnTo>
                      <a:pt x="2454" y="3256"/>
                    </a:lnTo>
                    <a:lnTo>
                      <a:pt x="2454" y="3220"/>
                    </a:lnTo>
                    <a:lnTo>
                      <a:pt x="2453" y="3187"/>
                    </a:lnTo>
                    <a:lnTo>
                      <a:pt x="2452" y="3157"/>
                    </a:lnTo>
                    <a:lnTo>
                      <a:pt x="2448" y="3104"/>
                    </a:lnTo>
                    <a:lnTo>
                      <a:pt x="2444" y="3063"/>
                    </a:lnTo>
                    <a:lnTo>
                      <a:pt x="2443" y="3055"/>
                    </a:lnTo>
                    <a:lnTo>
                      <a:pt x="2443" y="3046"/>
                    </a:lnTo>
                    <a:lnTo>
                      <a:pt x="2444" y="3037"/>
                    </a:lnTo>
                    <a:lnTo>
                      <a:pt x="2447" y="3028"/>
                    </a:lnTo>
                    <a:lnTo>
                      <a:pt x="2449" y="3019"/>
                    </a:lnTo>
                    <a:lnTo>
                      <a:pt x="2453" y="3011"/>
                    </a:lnTo>
                    <a:lnTo>
                      <a:pt x="2457" y="3002"/>
                    </a:lnTo>
                    <a:lnTo>
                      <a:pt x="2462" y="2993"/>
                    </a:lnTo>
                    <a:lnTo>
                      <a:pt x="2475" y="2975"/>
                    </a:lnTo>
                    <a:lnTo>
                      <a:pt x="2488" y="2958"/>
                    </a:lnTo>
                    <a:lnTo>
                      <a:pt x="2503" y="2939"/>
                    </a:lnTo>
                    <a:lnTo>
                      <a:pt x="2520" y="2920"/>
                    </a:lnTo>
                    <a:lnTo>
                      <a:pt x="2555" y="2881"/>
                    </a:lnTo>
                    <a:lnTo>
                      <a:pt x="2589" y="2838"/>
                    </a:lnTo>
                    <a:lnTo>
                      <a:pt x="2605" y="2817"/>
                    </a:lnTo>
                    <a:lnTo>
                      <a:pt x="2619" y="2794"/>
                    </a:lnTo>
                    <a:lnTo>
                      <a:pt x="2626" y="2782"/>
                    </a:lnTo>
                    <a:lnTo>
                      <a:pt x="2632" y="2770"/>
                    </a:lnTo>
                    <a:lnTo>
                      <a:pt x="2637" y="2758"/>
                    </a:lnTo>
                    <a:lnTo>
                      <a:pt x="2642" y="2745"/>
                    </a:lnTo>
                    <a:lnTo>
                      <a:pt x="2647" y="2732"/>
                    </a:lnTo>
                    <a:lnTo>
                      <a:pt x="2652" y="2720"/>
                    </a:lnTo>
                    <a:lnTo>
                      <a:pt x="2657" y="2710"/>
                    </a:lnTo>
                    <a:lnTo>
                      <a:pt x="2662" y="2701"/>
                    </a:lnTo>
                    <a:lnTo>
                      <a:pt x="2668" y="2695"/>
                    </a:lnTo>
                    <a:lnTo>
                      <a:pt x="2673" y="2688"/>
                    </a:lnTo>
                    <a:lnTo>
                      <a:pt x="2679" y="2683"/>
                    </a:lnTo>
                    <a:lnTo>
                      <a:pt x="2684" y="2681"/>
                    </a:lnTo>
                    <a:lnTo>
                      <a:pt x="2689" y="2678"/>
                    </a:lnTo>
                    <a:lnTo>
                      <a:pt x="2694" y="2677"/>
                    </a:lnTo>
                    <a:lnTo>
                      <a:pt x="2699" y="2677"/>
                    </a:lnTo>
                    <a:lnTo>
                      <a:pt x="2704" y="2678"/>
                    </a:lnTo>
                    <a:lnTo>
                      <a:pt x="2709" y="2681"/>
                    </a:lnTo>
                    <a:lnTo>
                      <a:pt x="2714" y="2683"/>
                    </a:lnTo>
                    <a:lnTo>
                      <a:pt x="2719" y="2687"/>
                    </a:lnTo>
                    <a:lnTo>
                      <a:pt x="2724" y="2691"/>
                    </a:lnTo>
                    <a:lnTo>
                      <a:pt x="2734" y="2701"/>
                    </a:lnTo>
                    <a:lnTo>
                      <a:pt x="2743" y="2714"/>
                    </a:lnTo>
                    <a:lnTo>
                      <a:pt x="2752" y="2727"/>
                    </a:lnTo>
                    <a:lnTo>
                      <a:pt x="2760" y="2743"/>
                    </a:lnTo>
                    <a:lnTo>
                      <a:pt x="2775" y="2773"/>
                    </a:lnTo>
                    <a:lnTo>
                      <a:pt x="2789" y="2800"/>
                    </a:lnTo>
                    <a:lnTo>
                      <a:pt x="2818" y="2857"/>
                    </a:lnTo>
                    <a:lnTo>
                      <a:pt x="2846" y="2907"/>
                    </a:lnTo>
                    <a:lnTo>
                      <a:pt x="2871" y="2953"/>
                    </a:lnTo>
                    <a:lnTo>
                      <a:pt x="2893" y="2994"/>
                    </a:lnTo>
                    <a:lnTo>
                      <a:pt x="2903" y="3014"/>
                    </a:lnTo>
                    <a:lnTo>
                      <a:pt x="2910" y="3036"/>
                    </a:lnTo>
                    <a:lnTo>
                      <a:pt x="2917" y="3057"/>
                    </a:lnTo>
                    <a:lnTo>
                      <a:pt x="2920" y="3079"/>
                    </a:lnTo>
                    <a:lnTo>
                      <a:pt x="2924" y="3101"/>
                    </a:lnTo>
                    <a:lnTo>
                      <a:pt x="2925" y="3124"/>
                    </a:lnTo>
                    <a:lnTo>
                      <a:pt x="2924" y="3149"/>
                    </a:lnTo>
                    <a:lnTo>
                      <a:pt x="2920" y="3175"/>
                    </a:lnTo>
                    <a:lnTo>
                      <a:pt x="2913" y="3222"/>
                    </a:lnTo>
                    <a:lnTo>
                      <a:pt x="2905" y="3266"/>
                    </a:lnTo>
                    <a:lnTo>
                      <a:pt x="2896" y="3309"/>
                    </a:lnTo>
                    <a:lnTo>
                      <a:pt x="2888" y="3350"/>
                    </a:lnTo>
                    <a:lnTo>
                      <a:pt x="2877" y="3389"/>
                    </a:lnTo>
                    <a:lnTo>
                      <a:pt x="2867" y="3426"/>
                    </a:lnTo>
                    <a:lnTo>
                      <a:pt x="2857" y="3462"/>
                    </a:lnTo>
                    <a:lnTo>
                      <a:pt x="2846" y="3496"/>
                    </a:lnTo>
                    <a:lnTo>
                      <a:pt x="2835" y="3529"/>
                    </a:lnTo>
                    <a:lnTo>
                      <a:pt x="2823" y="3559"/>
                    </a:lnTo>
                    <a:lnTo>
                      <a:pt x="2811" y="3590"/>
                    </a:lnTo>
                    <a:lnTo>
                      <a:pt x="2798" y="3617"/>
                    </a:lnTo>
                    <a:lnTo>
                      <a:pt x="2784" y="3645"/>
                    </a:lnTo>
                    <a:lnTo>
                      <a:pt x="2770" y="3670"/>
                    </a:lnTo>
                    <a:lnTo>
                      <a:pt x="2757" y="3695"/>
                    </a:lnTo>
                    <a:lnTo>
                      <a:pt x="2741" y="3718"/>
                    </a:lnTo>
                    <a:lnTo>
                      <a:pt x="2726" y="3741"/>
                    </a:lnTo>
                    <a:lnTo>
                      <a:pt x="2711" y="3762"/>
                    </a:lnTo>
                    <a:lnTo>
                      <a:pt x="2695" y="3782"/>
                    </a:lnTo>
                    <a:lnTo>
                      <a:pt x="2677" y="3801"/>
                    </a:lnTo>
                    <a:lnTo>
                      <a:pt x="2661" y="3820"/>
                    </a:lnTo>
                    <a:lnTo>
                      <a:pt x="2642" y="3838"/>
                    </a:lnTo>
                    <a:lnTo>
                      <a:pt x="2624" y="3854"/>
                    </a:lnTo>
                    <a:lnTo>
                      <a:pt x="2605" y="3870"/>
                    </a:lnTo>
                    <a:lnTo>
                      <a:pt x="2585" y="3885"/>
                    </a:lnTo>
                    <a:lnTo>
                      <a:pt x="2565" y="3899"/>
                    </a:lnTo>
                    <a:lnTo>
                      <a:pt x="2545" y="3914"/>
                    </a:lnTo>
                    <a:lnTo>
                      <a:pt x="2524" y="3927"/>
                    </a:lnTo>
                    <a:lnTo>
                      <a:pt x="2480" y="3953"/>
                    </a:lnTo>
                    <a:lnTo>
                      <a:pt x="2432" y="3977"/>
                    </a:lnTo>
                    <a:lnTo>
                      <a:pt x="2473" y="3963"/>
                    </a:lnTo>
                    <a:lnTo>
                      <a:pt x="2511" y="3950"/>
                    </a:lnTo>
                    <a:lnTo>
                      <a:pt x="2544" y="3937"/>
                    </a:lnTo>
                    <a:lnTo>
                      <a:pt x="2574" y="3923"/>
                    </a:lnTo>
                    <a:lnTo>
                      <a:pt x="2602" y="3911"/>
                    </a:lnTo>
                    <a:lnTo>
                      <a:pt x="2626" y="3898"/>
                    </a:lnTo>
                    <a:lnTo>
                      <a:pt x="2648" y="3885"/>
                    </a:lnTo>
                    <a:lnTo>
                      <a:pt x="2667" y="3874"/>
                    </a:lnTo>
                    <a:lnTo>
                      <a:pt x="2686" y="3861"/>
                    </a:lnTo>
                    <a:lnTo>
                      <a:pt x="2702" y="3849"/>
                    </a:lnTo>
                    <a:lnTo>
                      <a:pt x="2718" y="3838"/>
                    </a:lnTo>
                    <a:lnTo>
                      <a:pt x="2731" y="3825"/>
                    </a:lnTo>
                    <a:lnTo>
                      <a:pt x="2757" y="3800"/>
                    </a:lnTo>
                    <a:lnTo>
                      <a:pt x="2782" y="3775"/>
                    </a:lnTo>
                    <a:lnTo>
                      <a:pt x="2783" y="3795"/>
                    </a:lnTo>
                    <a:lnTo>
                      <a:pt x="2783" y="3817"/>
                    </a:lnTo>
                    <a:lnTo>
                      <a:pt x="2782" y="3841"/>
                    </a:lnTo>
                    <a:lnTo>
                      <a:pt x="2781" y="3868"/>
                    </a:lnTo>
                    <a:lnTo>
                      <a:pt x="2775" y="3926"/>
                    </a:lnTo>
                    <a:lnTo>
                      <a:pt x="2770" y="3987"/>
                    </a:lnTo>
                    <a:lnTo>
                      <a:pt x="2768" y="4020"/>
                    </a:lnTo>
                    <a:lnTo>
                      <a:pt x="2767" y="4053"/>
                    </a:lnTo>
                    <a:lnTo>
                      <a:pt x="2765" y="4085"/>
                    </a:lnTo>
                    <a:lnTo>
                      <a:pt x="2765" y="4118"/>
                    </a:lnTo>
                    <a:lnTo>
                      <a:pt x="2765" y="4151"/>
                    </a:lnTo>
                    <a:lnTo>
                      <a:pt x="2768" y="4184"/>
                    </a:lnTo>
                    <a:lnTo>
                      <a:pt x="2770" y="4215"/>
                    </a:lnTo>
                    <a:lnTo>
                      <a:pt x="2775" y="4247"/>
                    </a:lnTo>
                    <a:lnTo>
                      <a:pt x="2775" y="4221"/>
                    </a:lnTo>
                    <a:lnTo>
                      <a:pt x="2777" y="4192"/>
                    </a:lnTo>
                    <a:lnTo>
                      <a:pt x="2779" y="4162"/>
                    </a:lnTo>
                    <a:lnTo>
                      <a:pt x="2782" y="4131"/>
                    </a:lnTo>
                    <a:lnTo>
                      <a:pt x="2789" y="4060"/>
                    </a:lnTo>
                    <a:lnTo>
                      <a:pt x="2799" y="3985"/>
                    </a:lnTo>
                    <a:lnTo>
                      <a:pt x="2812" y="3904"/>
                    </a:lnTo>
                    <a:lnTo>
                      <a:pt x="2827" y="3822"/>
                    </a:lnTo>
                    <a:lnTo>
                      <a:pt x="2843" y="3738"/>
                    </a:lnTo>
                    <a:lnTo>
                      <a:pt x="2862" y="3655"/>
                    </a:lnTo>
                    <a:lnTo>
                      <a:pt x="2881" y="3574"/>
                    </a:lnTo>
                    <a:lnTo>
                      <a:pt x="2901" y="3498"/>
                    </a:lnTo>
                    <a:lnTo>
                      <a:pt x="2922" y="3426"/>
                    </a:lnTo>
                    <a:lnTo>
                      <a:pt x="2942" y="3360"/>
                    </a:lnTo>
                    <a:lnTo>
                      <a:pt x="2953" y="3332"/>
                    </a:lnTo>
                    <a:lnTo>
                      <a:pt x="2963" y="3305"/>
                    </a:lnTo>
                    <a:lnTo>
                      <a:pt x="2973" y="3281"/>
                    </a:lnTo>
                    <a:lnTo>
                      <a:pt x="2982" y="3259"/>
                    </a:lnTo>
                    <a:lnTo>
                      <a:pt x="2992" y="3240"/>
                    </a:lnTo>
                    <a:lnTo>
                      <a:pt x="3002" y="3225"/>
                    </a:lnTo>
                    <a:lnTo>
                      <a:pt x="3011" y="3212"/>
                    </a:lnTo>
                    <a:lnTo>
                      <a:pt x="3020" y="3203"/>
                    </a:lnTo>
                    <a:lnTo>
                      <a:pt x="3026" y="3201"/>
                    </a:lnTo>
                    <a:lnTo>
                      <a:pt x="3032" y="3199"/>
                    </a:lnTo>
                    <a:lnTo>
                      <a:pt x="3041" y="3201"/>
                    </a:lnTo>
                    <a:lnTo>
                      <a:pt x="3053" y="3203"/>
                    </a:lnTo>
                    <a:lnTo>
                      <a:pt x="3064" y="3208"/>
                    </a:lnTo>
                    <a:lnTo>
                      <a:pt x="3076" y="3216"/>
                    </a:lnTo>
                    <a:lnTo>
                      <a:pt x="3090" y="3223"/>
                    </a:lnTo>
                    <a:lnTo>
                      <a:pt x="3105" y="3233"/>
                    </a:lnTo>
                    <a:lnTo>
                      <a:pt x="3121" y="3245"/>
                    </a:lnTo>
                    <a:lnTo>
                      <a:pt x="3137" y="3257"/>
                    </a:lnTo>
                    <a:lnTo>
                      <a:pt x="3153" y="3271"/>
                    </a:lnTo>
                    <a:lnTo>
                      <a:pt x="3171" y="3287"/>
                    </a:lnTo>
                    <a:lnTo>
                      <a:pt x="3207" y="3321"/>
                    </a:lnTo>
                    <a:lnTo>
                      <a:pt x="3244" y="3359"/>
                    </a:lnTo>
                    <a:lnTo>
                      <a:pt x="3262" y="3379"/>
                    </a:lnTo>
                    <a:lnTo>
                      <a:pt x="3279" y="3401"/>
                    </a:lnTo>
                    <a:lnTo>
                      <a:pt x="3298" y="3423"/>
                    </a:lnTo>
                    <a:lnTo>
                      <a:pt x="3314" y="3445"/>
                    </a:lnTo>
                    <a:lnTo>
                      <a:pt x="3332" y="3469"/>
                    </a:lnTo>
                    <a:lnTo>
                      <a:pt x="3348" y="3491"/>
                    </a:lnTo>
                    <a:lnTo>
                      <a:pt x="3364" y="3515"/>
                    </a:lnTo>
                    <a:lnTo>
                      <a:pt x="3379" y="3539"/>
                    </a:lnTo>
                    <a:lnTo>
                      <a:pt x="3393" y="3563"/>
                    </a:lnTo>
                    <a:lnTo>
                      <a:pt x="3405" y="3588"/>
                    </a:lnTo>
                    <a:lnTo>
                      <a:pt x="3418" y="3612"/>
                    </a:lnTo>
                    <a:lnTo>
                      <a:pt x="3428" y="3636"/>
                    </a:lnTo>
                    <a:lnTo>
                      <a:pt x="3437" y="3660"/>
                    </a:lnTo>
                    <a:lnTo>
                      <a:pt x="3444" y="3684"/>
                    </a:lnTo>
                    <a:lnTo>
                      <a:pt x="3450" y="3708"/>
                    </a:lnTo>
                    <a:lnTo>
                      <a:pt x="3455" y="3731"/>
                    </a:lnTo>
                    <a:lnTo>
                      <a:pt x="3459" y="3757"/>
                    </a:lnTo>
                    <a:lnTo>
                      <a:pt x="3464" y="3783"/>
                    </a:lnTo>
                    <a:lnTo>
                      <a:pt x="3472" y="3810"/>
                    </a:lnTo>
                    <a:lnTo>
                      <a:pt x="3478" y="3838"/>
                    </a:lnTo>
                    <a:lnTo>
                      <a:pt x="3495" y="3895"/>
                    </a:lnTo>
                    <a:lnTo>
                      <a:pt x="3513" y="3955"/>
                    </a:lnTo>
                    <a:lnTo>
                      <a:pt x="3534" y="4016"/>
                    </a:lnTo>
                    <a:lnTo>
                      <a:pt x="3554" y="4079"/>
                    </a:lnTo>
                    <a:lnTo>
                      <a:pt x="3574" y="4143"/>
                    </a:lnTo>
                    <a:lnTo>
                      <a:pt x="3593" y="4209"/>
                    </a:lnTo>
                    <a:lnTo>
                      <a:pt x="3610" y="4276"/>
                    </a:lnTo>
                    <a:lnTo>
                      <a:pt x="3625" y="4341"/>
                    </a:lnTo>
                    <a:lnTo>
                      <a:pt x="3632" y="4375"/>
                    </a:lnTo>
                    <a:lnTo>
                      <a:pt x="3638" y="4408"/>
                    </a:lnTo>
                    <a:lnTo>
                      <a:pt x="3642" y="4442"/>
                    </a:lnTo>
                    <a:lnTo>
                      <a:pt x="3646" y="4474"/>
                    </a:lnTo>
                    <a:lnTo>
                      <a:pt x="3648" y="4507"/>
                    </a:lnTo>
                    <a:lnTo>
                      <a:pt x="3648" y="4540"/>
                    </a:lnTo>
                    <a:lnTo>
                      <a:pt x="3648" y="4573"/>
                    </a:lnTo>
                    <a:lnTo>
                      <a:pt x="3646" y="4604"/>
                    </a:lnTo>
                    <a:lnTo>
                      <a:pt x="3642" y="4637"/>
                    </a:lnTo>
                    <a:lnTo>
                      <a:pt x="3637" y="4668"/>
                    </a:lnTo>
                    <a:lnTo>
                      <a:pt x="3629" y="4700"/>
                    </a:lnTo>
                    <a:lnTo>
                      <a:pt x="3620" y="4730"/>
                    </a:lnTo>
                    <a:lnTo>
                      <a:pt x="3632" y="4696"/>
                    </a:lnTo>
                    <a:lnTo>
                      <a:pt x="3641" y="4662"/>
                    </a:lnTo>
                    <a:lnTo>
                      <a:pt x="3647" y="4628"/>
                    </a:lnTo>
                    <a:lnTo>
                      <a:pt x="3652" y="4593"/>
                    </a:lnTo>
                    <a:lnTo>
                      <a:pt x="3656" y="4559"/>
                    </a:lnTo>
                    <a:lnTo>
                      <a:pt x="3658" y="4525"/>
                    </a:lnTo>
                    <a:lnTo>
                      <a:pt x="3659" y="4491"/>
                    </a:lnTo>
                    <a:lnTo>
                      <a:pt x="3659" y="4457"/>
                    </a:lnTo>
                    <a:lnTo>
                      <a:pt x="3658" y="4423"/>
                    </a:lnTo>
                    <a:lnTo>
                      <a:pt x="3656" y="4390"/>
                    </a:lnTo>
                    <a:lnTo>
                      <a:pt x="3653" y="4357"/>
                    </a:lnTo>
                    <a:lnTo>
                      <a:pt x="3649" y="4325"/>
                    </a:lnTo>
                    <a:lnTo>
                      <a:pt x="3641" y="4263"/>
                    </a:lnTo>
                    <a:lnTo>
                      <a:pt x="3629" y="4203"/>
                    </a:lnTo>
                    <a:lnTo>
                      <a:pt x="3605" y="4093"/>
                    </a:lnTo>
                    <a:lnTo>
                      <a:pt x="3585" y="3999"/>
                    </a:lnTo>
                    <a:lnTo>
                      <a:pt x="3581" y="3978"/>
                    </a:lnTo>
                    <a:lnTo>
                      <a:pt x="3578" y="3960"/>
                    </a:lnTo>
                    <a:lnTo>
                      <a:pt x="3575" y="3942"/>
                    </a:lnTo>
                    <a:lnTo>
                      <a:pt x="3575" y="3927"/>
                    </a:lnTo>
                    <a:lnTo>
                      <a:pt x="3574" y="3912"/>
                    </a:lnTo>
                    <a:lnTo>
                      <a:pt x="3575" y="3899"/>
                    </a:lnTo>
                    <a:lnTo>
                      <a:pt x="3578" y="3888"/>
                    </a:lnTo>
                    <a:lnTo>
                      <a:pt x="3581" y="3878"/>
                    </a:lnTo>
                    <a:lnTo>
                      <a:pt x="3610" y="3918"/>
                    </a:lnTo>
                    <a:lnTo>
                      <a:pt x="3643" y="3965"/>
                    </a:lnTo>
                    <a:lnTo>
                      <a:pt x="3659" y="3990"/>
                    </a:lnTo>
                    <a:lnTo>
                      <a:pt x="3676" y="4016"/>
                    </a:lnTo>
                    <a:lnTo>
                      <a:pt x="3692" y="4043"/>
                    </a:lnTo>
                    <a:lnTo>
                      <a:pt x="3709" y="4069"/>
                    </a:lnTo>
                    <a:lnTo>
                      <a:pt x="3722" y="4097"/>
                    </a:lnTo>
                    <a:lnTo>
                      <a:pt x="3736" y="4124"/>
                    </a:lnTo>
                    <a:lnTo>
                      <a:pt x="3748" y="4151"/>
                    </a:lnTo>
                    <a:lnTo>
                      <a:pt x="3758" y="4177"/>
                    </a:lnTo>
                    <a:lnTo>
                      <a:pt x="3765" y="4203"/>
                    </a:lnTo>
                    <a:lnTo>
                      <a:pt x="3770" y="4226"/>
                    </a:lnTo>
                    <a:lnTo>
                      <a:pt x="3772" y="4238"/>
                    </a:lnTo>
                    <a:lnTo>
                      <a:pt x="3772" y="4249"/>
                    </a:lnTo>
                    <a:lnTo>
                      <a:pt x="3772" y="4259"/>
                    </a:lnTo>
                    <a:lnTo>
                      <a:pt x="3770" y="4269"/>
                    </a:lnTo>
                    <a:lnTo>
                      <a:pt x="3769" y="4291"/>
                    </a:lnTo>
                    <a:lnTo>
                      <a:pt x="3769" y="4313"/>
                    </a:lnTo>
                    <a:lnTo>
                      <a:pt x="3770" y="4338"/>
                    </a:lnTo>
                    <a:lnTo>
                      <a:pt x="3774" y="4365"/>
                    </a:lnTo>
                    <a:lnTo>
                      <a:pt x="3783" y="4422"/>
                    </a:lnTo>
                    <a:lnTo>
                      <a:pt x="3794" y="4486"/>
                    </a:lnTo>
                    <a:lnTo>
                      <a:pt x="3799" y="4520"/>
                    </a:lnTo>
                    <a:lnTo>
                      <a:pt x="3804" y="4555"/>
                    </a:lnTo>
                    <a:lnTo>
                      <a:pt x="3808" y="4591"/>
                    </a:lnTo>
                    <a:lnTo>
                      <a:pt x="3811" y="4629"/>
                    </a:lnTo>
                    <a:lnTo>
                      <a:pt x="3812" y="4667"/>
                    </a:lnTo>
                    <a:lnTo>
                      <a:pt x="3812" y="4706"/>
                    </a:lnTo>
                    <a:lnTo>
                      <a:pt x="3808" y="4746"/>
                    </a:lnTo>
                    <a:lnTo>
                      <a:pt x="3803" y="4788"/>
                    </a:lnTo>
                    <a:lnTo>
                      <a:pt x="3813" y="4749"/>
                    </a:lnTo>
                    <a:lnTo>
                      <a:pt x="3821" y="4712"/>
                    </a:lnTo>
                    <a:lnTo>
                      <a:pt x="3826" y="4678"/>
                    </a:lnTo>
                    <a:lnTo>
                      <a:pt x="3828" y="4647"/>
                    </a:lnTo>
                    <a:lnTo>
                      <a:pt x="3829" y="4617"/>
                    </a:lnTo>
                    <a:lnTo>
                      <a:pt x="3828" y="4589"/>
                    </a:lnTo>
                    <a:lnTo>
                      <a:pt x="3826" y="4561"/>
                    </a:lnTo>
                    <a:lnTo>
                      <a:pt x="3823" y="4535"/>
                    </a:lnTo>
                    <a:lnTo>
                      <a:pt x="3817" y="4484"/>
                    </a:lnTo>
                    <a:lnTo>
                      <a:pt x="3811" y="4435"/>
                    </a:lnTo>
                    <a:lnTo>
                      <a:pt x="3809" y="4409"/>
                    </a:lnTo>
                    <a:lnTo>
                      <a:pt x="3809" y="4384"/>
                    </a:lnTo>
                    <a:lnTo>
                      <a:pt x="3811" y="4356"/>
                    </a:lnTo>
                    <a:lnTo>
                      <a:pt x="3814" y="4327"/>
                    </a:lnTo>
                    <a:lnTo>
                      <a:pt x="3817" y="4297"/>
                    </a:lnTo>
                    <a:lnTo>
                      <a:pt x="3818" y="4267"/>
                    </a:lnTo>
                    <a:lnTo>
                      <a:pt x="3817" y="4235"/>
                    </a:lnTo>
                    <a:lnTo>
                      <a:pt x="3813" y="4203"/>
                    </a:lnTo>
                    <a:lnTo>
                      <a:pt x="3807" y="4170"/>
                    </a:lnTo>
                    <a:lnTo>
                      <a:pt x="3799" y="4137"/>
                    </a:lnTo>
                    <a:lnTo>
                      <a:pt x="3790" y="4104"/>
                    </a:lnTo>
                    <a:lnTo>
                      <a:pt x="3782" y="4072"/>
                    </a:lnTo>
                    <a:lnTo>
                      <a:pt x="3770" y="4039"/>
                    </a:lnTo>
                    <a:lnTo>
                      <a:pt x="3758" y="4007"/>
                    </a:lnTo>
                    <a:lnTo>
                      <a:pt x="3745" y="3976"/>
                    </a:lnTo>
                    <a:lnTo>
                      <a:pt x="3733" y="3946"/>
                    </a:lnTo>
                    <a:lnTo>
                      <a:pt x="3705" y="3889"/>
                    </a:lnTo>
                    <a:lnTo>
                      <a:pt x="3678" y="3836"/>
                    </a:lnTo>
                    <a:lnTo>
                      <a:pt x="3665" y="3812"/>
                    </a:lnTo>
                    <a:lnTo>
                      <a:pt x="3651" y="3788"/>
                    </a:lnTo>
                    <a:lnTo>
                      <a:pt x="3636" y="3763"/>
                    </a:lnTo>
                    <a:lnTo>
                      <a:pt x="3619" y="3738"/>
                    </a:lnTo>
                    <a:lnTo>
                      <a:pt x="3584" y="3688"/>
                    </a:lnTo>
                    <a:lnTo>
                      <a:pt x="3545" y="3636"/>
                    </a:lnTo>
                    <a:lnTo>
                      <a:pt x="3503" y="3585"/>
                    </a:lnTo>
                    <a:lnTo>
                      <a:pt x="3461" y="3530"/>
                    </a:lnTo>
                    <a:lnTo>
                      <a:pt x="3415" y="3478"/>
                    </a:lnTo>
                    <a:lnTo>
                      <a:pt x="3367" y="3423"/>
                    </a:lnTo>
                    <a:lnTo>
                      <a:pt x="3269" y="3314"/>
                    </a:lnTo>
                    <a:lnTo>
                      <a:pt x="3170" y="3204"/>
                    </a:lnTo>
                    <a:lnTo>
                      <a:pt x="3070" y="3095"/>
                    </a:lnTo>
                    <a:lnTo>
                      <a:pt x="2973" y="2987"/>
                    </a:lnTo>
                    <a:lnTo>
                      <a:pt x="3006" y="3006"/>
                    </a:lnTo>
                    <a:lnTo>
                      <a:pt x="3044" y="3026"/>
                    </a:lnTo>
                    <a:lnTo>
                      <a:pt x="3085" y="3046"/>
                    </a:lnTo>
                    <a:lnTo>
                      <a:pt x="3129" y="3066"/>
                    </a:lnTo>
                    <a:lnTo>
                      <a:pt x="3175" y="3089"/>
                    </a:lnTo>
                    <a:lnTo>
                      <a:pt x="3220" y="3111"/>
                    </a:lnTo>
                    <a:lnTo>
                      <a:pt x="3267" y="3134"/>
                    </a:lnTo>
                    <a:lnTo>
                      <a:pt x="3311" y="3158"/>
                    </a:lnTo>
                    <a:lnTo>
                      <a:pt x="3353" y="3182"/>
                    </a:lnTo>
                    <a:lnTo>
                      <a:pt x="3393" y="3206"/>
                    </a:lnTo>
                    <a:lnTo>
                      <a:pt x="3411" y="3218"/>
                    </a:lnTo>
                    <a:lnTo>
                      <a:pt x="3429" y="3231"/>
                    </a:lnTo>
                    <a:lnTo>
                      <a:pt x="3444" y="3243"/>
                    </a:lnTo>
                    <a:lnTo>
                      <a:pt x="3459" y="3256"/>
                    </a:lnTo>
                    <a:lnTo>
                      <a:pt x="3472" y="3269"/>
                    </a:lnTo>
                    <a:lnTo>
                      <a:pt x="3483" y="3282"/>
                    </a:lnTo>
                    <a:lnTo>
                      <a:pt x="3493" y="3295"/>
                    </a:lnTo>
                    <a:lnTo>
                      <a:pt x="3501" y="3308"/>
                    </a:lnTo>
                    <a:lnTo>
                      <a:pt x="3506" y="3321"/>
                    </a:lnTo>
                    <a:lnTo>
                      <a:pt x="3510" y="3334"/>
                    </a:lnTo>
                    <a:lnTo>
                      <a:pt x="3511" y="3347"/>
                    </a:lnTo>
                    <a:lnTo>
                      <a:pt x="3511" y="3360"/>
                    </a:lnTo>
                    <a:lnTo>
                      <a:pt x="3508" y="3373"/>
                    </a:lnTo>
                    <a:lnTo>
                      <a:pt x="3508" y="3386"/>
                    </a:lnTo>
                    <a:lnTo>
                      <a:pt x="3508" y="3400"/>
                    </a:lnTo>
                    <a:lnTo>
                      <a:pt x="3511" y="3412"/>
                    </a:lnTo>
                    <a:lnTo>
                      <a:pt x="3513" y="3425"/>
                    </a:lnTo>
                    <a:lnTo>
                      <a:pt x="3518" y="3437"/>
                    </a:lnTo>
                    <a:lnTo>
                      <a:pt x="3523" y="3450"/>
                    </a:lnTo>
                    <a:lnTo>
                      <a:pt x="3529" y="3462"/>
                    </a:lnTo>
                    <a:lnTo>
                      <a:pt x="3544" y="3488"/>
                    </a:lnTo>
                    <a:lnTo>
                      <a:pt x="3560" y="3513"/>
                    </a:lnTo>
                    <a:lnTo>
                      <a:pt x="3580" y="3539"/>
                    </a:lnTo>
                    <a:lnTo>
                      <a:pt x="3600" y="3566"/>
                    </a:lnTo>
                    <a:lnTo>
                      <a:pt x="3646" y="3620"/>
                    </a:lnTo>
                    <a:lnTo>
                      <a:pt x="3692" y="3678"/>
                    </a:lnTo>
                    <a:lnTo>
                      <a:pt x="3715" y="3709"/>
                    </a:lnTo>
                    <a:lnTo>
                      <a:pt x="3735" y="3742"/>
                    </a:lnTo>
                    <a:lnTo>
                      <a:pt x="3745" y="3758"/>
                    </a:lnTo>
                    <a:lnTo>
                      <a:pt x="3754" y="3776"/>
                    </a:lnTo>
                    <a:lnTo>
                      <a:pt x="3763" y="3793"/>
                    </a:lnTo>
                    <a:lnTo>
                      <a:pt x="3770" y="3811"/>
                    </a:lnTo>
                    <a:lnTo>
                      <a:pt x="3759" y="3778"/>
                    </a:lnTo>
                    <a:lnTo>
                      <a:pt x="3744" y="3746"/>
                    </a:lnTo>
                    <a:lnTo>
                      <a:pt x="3729" y="3714"/>
                    </a:lnTo>
                    <a:lnTo>
                      <a:pt x="3712" y="3684"/>
                    </a:lnTo>
                    <a:lnTo>
                      <a:pt x="3677" y="3624"/>
                    </a:lnTo>
                    <a:lnTo>
                      <a:pt x="3641" y="3567"/>
                    </a:lnTo>
                    <a:lnTo>
                      <a:pt x="3624" y="3538"/>
                    </a:lnTo>
                    <a:lnTo>
                      <a:pt x="3608" y="3510"/>
                    </a:lnTo>
                    <a:lnTo>
                      <a:pt x="3593" y="3483"/>
                    </a:lnTo>
                    <a:lnTo>
                      <a:pt x="3580" y="3454"/>
                    </a:lnTo>
                    <a:lnTo>
                      <a:pt x="3569" y="3425"/>
                    </a:lnTo>
                    <a:lnTo>
                      <a:pt x="3559" y="3397"/>
                    </a:lnTo>
                    <a:lnTo>
                      <a:pt x="3556" y="3382"/>
                    </a:lnTo>
                    <a:lnTo>
                      <a:pt x="3552" y="3367"/>
                    </a:lnTo>
                    <a:lnTo>
                      <a:pt x="3551" y="3352"/>
                    </a:lnTo>
                    <a:lnTo>
                      <a:pt x="3550" y="3337"/>
                    </a:lnTo>
                    <a:lnTo>
                      <a:pt x="3549" y="3321"/>
                    </a:lnTo>
                    <a:lnTo>
                      <a:pt x="3545" y="3308"/>
                    </a:lnTo>
                    <a:lnTo>
                      <a:pt x="3541" y="3294"/>
                    </a:lnTo>
                    <a:lnTo>
                      <a:pt x="3536" y="3280"/>
                    </a:lnTo>
                    <a:lnTo>
                      <a:pt x="3530" y="3266"/>
                    </a:lnTo>
                    <a:lnTo>
                      <a:pt x="3522" y="3254"/>
                    </a:lnTo>
                    <a:lnTo>
                      <a:pt x="3513" y="3241"/>
                    </a:lnTo>
                    <a:lnTo>
                      <a:pt x="3505" y="3230"/>
                    </a:lnTo>
                    <a:lnTo>
                      <a:pt x="3495" y="3218"/>
                    </a:lnTo>
                    <a:lnTo>
                      <a:pt x="3483" y="3207"/>
                    </a:lnTo>
                    <a:lnTo>
                      <a:pt x="3472" y="3197"/>
                    </a:lnTo>
                    <a:lnTo>
                      <a:pt x="3461" y="3187"/>
                    </a:lnTo>
                    <a:lnTo>
                      <a:pt x="3434" y="3168"/>
                    </a:lnTo>
                    <a:lnTo>
                      <a:pt x="3408" y="3150"/>
                    </a:lnTo>
                    <a:lnTo>
                      <a:pt x="3380" y="3135"/>
                    </a:lnTo>
                    <a:lnTo>
                      <a:pt x="3352" y="3121"/>
                    </a:lnTo>
                    <a:lnTo>
                      <a:pt x="3326" y="3109"/>
                    </a:lnTo>
                    <a:lnTo>
                      <a:pt x="3299" y="3097"/>
                    </a:lnTo>
                    <a:lnTo>
                      <a:pt x="3255" y="3080"/>
                    </a:lnTo>
                    <a:lnTo>
                      <a:pt x="3223" y="3067"/>
                    </a:lnTo>
                    <a:lnTo>
                      <a:pt x="3244" y="3066"/>
                    </a:lnTo>
                    <a:lnTo>
                      <a:pt x="3272" y="3066"/>
                    </a:lnTo>
                    <a:lnTo>
                      <a:pt x="3302" y="3066"/>
                    </a:lnTo>
                    <a:lnTo>
                      <a:pt x="3335" y="3067"/>
                    </a:lnTo>
                    <a:lnTo>
                      <a:pt x="3351" y="3070"/>
                    </a:lnTo>
                    <a:lnTo>
                      <a:pt x="3366" y="3072"/>
                    </a:lnTo>
                    <a:lnTo>
                      <a:pt x="3382" y="3075"/>
                    </a:lnTo>
                    <a:lnTo>
                      <a:pt x="3396" y="3079"/>
                    </a:lnTo>
                    <a:lnTo>
                      <a:pt x="3410" y="3084"/>
                    </a:lnTo>
                    <a:lnTo>
                      <a:pt x="3423" y="3089"/>
                    </a:lnTo>
                    <a:lnTo>
                      <a:pt x="3434" y="3095"/>
                    </a:lnTo>
                    <a:lnTo>
                      <a:pt x="3444" y="3102"/>
                    </a:lnTo>
                    <a:lnTo>
                      <a:pt x="3464" y="3120"/>
                    </a:lnTo>
                    <a:lnTo>
                      <a:pt x="3491" y="3139"/>
                    </a:lnTo>
                    <a:lnTo>
                      <a:pt x="3507" y="3149"/>
                    </a:lnTo>
                    <a:lnTo>
                      <a:pt x="3523" y="3159"/>
                    </a:lnTo>
                    <a:lnTo>
                      <a:pt x="3541" y="3169"/>
                    </a:lnTo>
                    <a:lnTo>
                      <a:pt x="3559" y="3178"/>
                    </a:lnTo>
                    <a:lnTo>
                      <a:pt x="3578" y="3187"/>
                    </a:lnTo>
                    <a:lnTo>
                      <a:pt x="3597" y="3193"/>
                    </a:lnTo>
                    <a:lnTo>
                      <a:pt x="3617" y="3199"/>
                    </a:lnTo>
                    <a:lnTo>
                      <a:pt x="3637" y="3204"/>
                    </a:lnTo>
                    <a:lnTo>
                      <a:pt x="3657" y="3207"/>
                    </a:lnTo>
                    <a:lnTo>
                      <a:pt x="3677" y="3208"/>
                    </a:lnTo>
                    <a:lnTo>
                      <a:pt x="3696" y="3207"/>
                    </a:lnTo>
                    <a:lnTo>
                      <a:pt x="3715" y="3203"/>
                    </a:lnTo>
                    <a:lnTo>
                      <a:pt x="3699" y="3203"/>
                    </a:lnTo>
                    <a:lnTo>
                      <a:pt x="3683" y="3202"/>
                    </a:lnTo>
                    <a:lnTo>
                      <a:pt x="3668" y="3199"/>
                    </a:lnTo>
                    <a:lnTo>
                      <a:pt x="3654" y="3196"/>
                    </a:lnTo>
                    <a:lnTo>
                      <a:pt x="3641" y="3192"/>
                    </a:lnTo>
                    <a:lnTo>
                      <a:pt x="3628" y="3187"/>
                    </a:lnTo>
                    <a:lnTo>
                      <a:pt x="3615" y="3182"/>
                    </a:lnTo>
                    <a:lnTo>
                      <a:pt x="3604" y="3175"/>
                    </a:lnTo>
                    <a:lnTo>
                      <a:pt x="3583" y="3162"/>
                    </a:lnTo>
                    <a:lnTo>
                      <a:pt x="3564" y="3147"/>
                    </a:lnTo>
                    <a:lnTo>
                      <a:pt x="3546" y="3130"/>
                    </a:lnTo>
                    <a:lnTo>
                      <a:pt x="3529" y="3113"/>
                    </a:lnTo>
                    <a:lnTo>
                      <a:pt x="3500" y="3079"/>
                    </a:lnTo>
                    <a:lnTo>
                      <a:pt x="3472" y="3050"/>
                    </a:lnTo>
                    <a:lnTo>
                      <a:pt x="3458" y="3037"/>
                    </a:lnTo>
                    <a:lnTo>
                      <a:pt x="3444" y="3027"/>
                    </a:lnTo>
                    <a:lnTo>
                      <a:pt x="3437" y="3023"/>
                    </a:lnTo>
                    <a:lnTo>
                      <a:pt x="3429" y="3021"/>
                    </a:lnTo>
                    <a:lnTo>
                      <a:pt x="3421" y="3018"/>
                    </a:lnTo>
                    <a:lnTo>
                      <a:pt x="3414" y="3017"/>
                    </a:lnTo>
                    <a:lnTo>
                      <a:pt x="3376" y="3014"/>
                    </a:lnTo>
                    <a:lnTo>
                      <a:pt x="3328" y="3008"/>
                    </a:lnTo>
                    <a:lnTo>
                      <a:pt x="3275" y="2999"/>
                    </a:lnTo>
                    <a:lnTo>
                      <a:pt x="3220" y="2988"/>
                    </a:lnTo>
                    <a:lnTo>
                      <a:pt x="3192" y="2982"/>
                    </a:lnTo>
                    <a:lnTo>
                      <a:pt x="3166" y="2975"/>
                    </a:lnTo>
                    <a:lnTo>
                      <a:pt x="3141" y="2968"/>
                    </a:lnTo>
                    <a:lnTo>
                      <a:pt x="3117" y="2960"/>
                    </a:lnTo>
                    <a:lnTo>
                      <a:pt x="3095" y="2953"/>
                    </a:lnTo>
                    <a:lnTo>
                      <a:pt x="3076" y="2944"/>
                    </a:lnTo>
                    <a:lnTo>
                      <a:pt x="3061" y="2936"/>
                    </a:lnTo>
                    <a:lnTo>
                      <a:pt x="3050" y="2928"/>
                    </a:lnTo>
                    <a:lnTo>
                      <a:pt x="3026" y="2906"/>
                    </a:lnTo>
                    <a:lnTo>
                      <a:pt x="3003" y="2885"/>
                    </a:lnTo>
                    <a:lnTo>
                      <a:pt x="2981" y="2862"/>
                    </a:lnTo>
                    <a:lnTo>
                      <a:pt x="2959" y="2838"/>
                    </a:lnTo>
                    <a:lnTo>
                      <a:pt x="2938" y="2816"/>
                    </a:lnTo>
                    <a:lnTo>
                      <a:pt x="2917" y="2790"/>
                    </a:lnTo>
                    <a:lnTo>
                      <a:pt x="2896" y="2766"/>
                    </a:lnTo>
                    <a:lnTo>
                      <a:pt x="2876" y="2741"/>
                    </a:lnTo>
                    <a:lnTo>
                      <a:pt x="2838" y="2692"/>
                    </a:lnTo>
                    <a:lnTo>
                      <a:pt x="2803" y="2642"/>
                    </a:lnTo>
                    <a:lnTo>
                      <a:pt x="2773" y="2594"/>
                    </a:lnTo>
                    <a:lnTo>
                      <a:pt x="2745" y="2547"/>
                    </a:lnTo>
                    <a:lnTo>
                      <a:pt x="2721" y="2505"/>
                    </a:lnTo>
                    <a:lnTo>
                      <a:pt x="2702" y="2464"/>
                    </a:lnTo>
                    <a:lnTo>
                      <a:pt x="2695" y="2447"/>
                    </a:lnTo>
                    <a:lnTo>
                      <a:pt x="2689" y="2429"/>
                    </a:lnTo>
                    <a:lnTo>
                      <a:pt x="2684" y="2414"/>
                    </a:lnTo>
                    <a:lnTo>
                      <a:pt x="2680" y="2399"/>
                    </a:lnTo>
                    <a:lnTo>
                      <a:pt x="2679" y="2386"/>
                    </a:lnTo>
                    <a:lnTo>
                      <a:pt x="2677" y="2375"/>
                    </a:lnTo>
                    <a:lnTo>
                      <a:pt x="2679" y="2366"/>
                    </a:lnTo>
                    <a:lnTo>
                      <a:pt x="2681" y="2359"/>
                    </a:lnTo>
                    <a:lnTo>
                      <a:pt x="2685" y="2354"/>
                    </a:lnTo>
                    <a:lnTo>
                      <a:pt x="2690" y="2350"/>
                    </a:lnTo>
                    <a:lnTo>
                      <a:pt x="2697" y="2349"/>
                    </a:lnTo>
                    <a:lnTo>
                      <a:pt x="2706" y="2350"/>
                    </a:lnTo>
                    <a:lnTo>
                      <a:pt x="2802" y="2369"/>
                    </a:lnTo>
                    <a:lnTo>
                      <a:pt x="2898" y="2390"/>
                    </a:lnTo>
                    <a:lnTo>
                      <a:pt x="2947" y="2403"/>
                    </a:lnTo>
                    <a:lnTo>
                      <a:pt x="2995" y="2417"/>
                    </a:lnTo>
                    <a:lnTo>
                      <a:pt x="3042" y="2432"/>
                    </a:lnTo>
                    <a:lnTo>
                      <a:pt x="3090" y="2448"/>
                    </a:lnTo>
                    <a:lnTo>
                      <a:pt x="3138" y="2468"/>
                    </a:lnTo>
                    <a:lnTo>
                      <a:pt x="3185" y="2490"/>
                    </a:lnTo>
                    <a:lnTo>
                      <a:pt x="3209" y="2502"/>
                    </a:lnTo>
                    <a:lnTo>
                      <a:pt x="3233" y="2515"/>
                    </a:lnTo>
                    <a:lnTo>
                      <a:pt x="3255" y="2529"/>
                    </a:lnTo>
                    <a:lnTo>
                      <a:pt x="3278" y="2544"/>
                    </a:lnTo>
                    <a:lnTo>
                      <a:pt x="3302" y="2559"/>
                    </a:lnTo>
                    <a:lnTo>
                      <a:pt x="3325" y="2575"/>
                    </a:lnTo>
                    <a:lnTo>
                      <a:pt x="3347" y="2593"/>
                    </a:lnTo>
                    <a:lnTo>
                      <a:pt x="3370" y="2610"/>
                    </a:lnTo>
                    <a:lnTo>
                      <a:pt x="3391" y="2630"/>
                    </a:lnTo>
                    <a:lnTo>
                      <a:pt x="3414" y="2651"/>
                    </a:lnTo>
                    <a:lnTo>
                      <a:pt x="3435" y="2672"/>
                    </a:lnTo>
                    <a:lnTo>
                      <a:pt x="3457" y="2695"/>
                    </a:lnTo>
                    <a:lnTo>
                      <a:pt x="3400" y="2628"/>
                    </a:lnTo>
                    <a:lnTo>
                      <a:pt x="3353" y="2575"/>
                    </a:lnTo>
                    <a:lnTo>
                      <a:pt x="3332" y="2554"/>
                    </a:lnTo>
                    <a:lnTo>
                      <a:pt x="3312" y="2535"/>
                    </a:lnTo>
                    <a:lnTo>
                      <a:pt x="3292" y="2517"/>
                    </a:lnTo>
                    <a:lnTo>
                      <a:pt x="3272" y="2501"/>
                    </a:lnTo>
                    <a:lnTo>
                      <a:pt x="3250" y="2487"/>
                    </a:lnTo>
                    <a:lnTo>
                      <a:pt x="3226" y="2472"/>
                    </a:lnTo>
                    <a:lnTo>
                      <a:pt x="3201" y="2458"/>
                    </a:lnTo>
                    <a:lnTo>
                      <a:pt x="3173" y="2443"/>
                    </a:lnTo>
                    <a:lnTo>
                      <a:pt x="3108" y="2410"/>
                    </a:lnTo>
                    <a:lnTo>
                      <a:pt x="3025" y="2370"/>
                    </a:lnTo>
                    <a:lnTo>
                      <a:pt x="2951" y="2338"/>
                    </a:lnTo>
                    <a:lnTo>
                      <a:pt x="2874" y="2306"/>
                    </a:lnTo>
                    <a:lnTo>
                      <a:pt x="2833" y="2288"/>
                    </a:lnTo>
                    <a:lnTo>
                      <a:pt x="2794" y="2269"/>
                    </a:lnTo>
                    <a:lnTo>
                      <a:pt x="2755" y="2250"/>
                    </a:lnTo>
                    <a:lnTo>
                      <a:pt x="2716" y="2229"/>
                    </a:lnTo>
                    <a:lnTo>
                      <a:pt x="2680" y="2206"/>
                    </a:lnTo>
                    <a:lnTo>
                      <a:pt x="2643" y="2182"/>
                    </a:lnTo>
                    <a:lnTo>
                      <a:pt x="2627" y="2170"/>
                    </a:lnTo>
                    <a:lnTo>
                      <a:pt x="2609" y="2156"/>
                    </a:lnTo>
                    <a:lnTo>
                      <a:pt x="2594" y="2142"/>
                    </a:lnTo>
                    <a:lnTo>
                      <a:pt x="2578" y="2127"/>
                    </a:lnTo>
                    <a:lnTo>
                      <a:pt x="2564" y="2112"/>
                    </a:lnTo>
                    <a:lnTo>
                      <a:pt x="2549" y="2096"/>
                    </a:lnTo>
                    <a:lnTo>
                      <a:pt x="2536" y="2079"/>
                    </a:lnTo>
                    <a:lnTo>
                      <a:pt x="2524" y="2062"/>
                    </a:lnTo>
                    <a:lnTo>
                      <a:pt x="2512" y="2043"/>
                    </a:lnTo>
                    <a:lnTo>
                      <a:pt x="2501" y="2024"/>
                    </a:lnTo>
                    <a:lnTo>
                      <a:pt x="2492" y="2004"/>
                    </a:lnTo>
                    <a:lnTo>
                      <a:pt x="2483" y="1984"/>
                    </a:lnTo>
                    <a:lnTo>
                      <a:pt x="2472" y="1957"/>
                    </a:lnTo>
                    <a:lnTo>
                      <a:pt x="2458" y="1929"/>
                    </a:lnTo>
                    <a:lnTo>
                      <a:pt x="2443" y="1900"/>
                    </a:lnTo>
                    <a:lnTo>
                      <a:pt x="2424" y="1870"/>
                    </a:lnTo>
                    <a:lnTo>
                      <a:pt x="2405" y="1840"/>
                    </a:lnTo>
                    <a:lnTo>
                      <a:pt x="2384" y="1810"/>
                    </a:lnTo>
                    <a:lnTo>
                      <a:pt x="2361" y="1781"/>
                    </a:lnTo>
                    <a:lnTo>
                      <a:pt x="2337" y="1751"/>
                    </a:lnTo>
                    <a:lnTo>
                      <a:pt x="2313" y="1722"/>
                    </a:lnTo>
                    <a:lnTo>
                      <a:pt x="2288" y="1695"/>
                    </a:lnTo>
                    <a:lnTo>
                      <a:pt x="2264" y="1669"/>
                    </a:lnTo>
                    <a:lnTo>
                      <a:pt x="2239" y="1645"/>
                    </a:lnTo>
                    <a:lnTo>
                      <a:pt x="2215" y="1624"/>
                    </a:lnTo>
                    <a:lnTo>
                      <a:pt x="2192" y="1605"/>
                    </a:lnTo>
                    <a:lnTo>
                      <a:pt x="2170" y="1588"/>
                    </a:lnTo>
                    <a:lnTo>
                      <a:pt x="2148" y="1576"/>
                    </a:lnTo>
                    <a:close/>
                    <a:moveTo>
                      <a:pt x="1053" y="1714"/>
                    </a:moveTo>
                    <a:lnTo>
                      <a:pt x="1068" y="1762"/>
                    </a:lnTo>
                    <a:lnTo>
                      <a:pt x="1079" y="1811"/>
                    </a:lnTo>
                    <a:lnTo>
                      <a:pt x="1087" y="1863"/>
                    </a:lnTo>
                    <a:lnTo>
                      <a:pt x="1091" y="1916"/>
                    </a:lnTo>
                    <a:lnTo>
                      <a:pt x="1091" y="1968"/>
                    </a:lnTo>
                    <a:lnTo>
                      <a:pt x="1088" y="2024"/>
                    </a:lnTo>
                    <a:lnTo>
                      <a:pt x="1082" y="2079"/>
                    </a:lnTo>
                    <a:lnTo>
                      <a:pt x="1072" y="2136"/>
                    </a:lnTo>
                    <a:lnTo>
                      <a:pt x="1059" y="2194"/>
                    </a:lnTo>
                    <a:lnTo>
                      <a:pt x="1044" y="2253"/>
                    </a:lnTo>
                    <a:lnTo>
                      <a:pt x="1025" y="2312"/>
                    </a:lnTo>
                    <a:lnTo>
                      <a:pt x="1005" y="2372"/>
                    </a:lnTo>
                    <a:lnTo>
                      <a:pt x="982" y="2433"/>
                    </a:lnTo>
                    <a:lnTo>
                      <a:pt x="957" y="2495"/>
                    </a:lnTo>
                    <a:lnTo>
                      <a:pt x="929" y="2556"/>
                    </a:lnTo>
                    <a:lnTo>
                      <a:pt x="900" y="2618"/>
                    </a:lnTo>
                    <a:lnTo>
                      <a:pt x="870" y="2681"/>
                    </a:lnTo>
                    <a:lnTo>
                      <a:pt x="838" y="2743"/>
                    </a:lnTo>
                    <a:lnTo>
                      <a:pt x="804" y="2805"/>
                    </a:lnTo>
                    <a:lnTo>
                      <a:pt x="770" y="2868"/>
                    </a:lnTo>
                    <a:lnTo>
                      <a:pt x="733" y="2931"/>
                    </a:lnTo>
                    <a:lnTo>
                      <a:pt x="696" y="2994"/>
                    </a:lnTo>
                    <a:lnTo>
                      <a:pt x="659" y="3056"/>
                    </a:lnTo>
                    <a:lnTo>
                      <a:pt x="621" y="3119"/>
                    </a:lnTo>
                    <a:lnTo>
                      <a:pt x="544" y="3242"/>
                    </a:lnTo>
                    <a:lnTo>
                      <a:pt x="466" y="3364"/>
                    </a:lnTo>
                    <a:lnTo>
                      <a:pt x="389" y="3484"/>
                    </a:lnTo>
                    <a:lnTo>
                      <a:pt x="315" y="3600"/>
                    </a:lnTo>
                    <a:lnTo>
                      <a:pt x="295" y="3632"/>
                    </a:lnTo>
                    <a:lnTo>
                      <a:pt x="277" y="3665"/>
                    </a:lnTo>
                    <a:lnTo>
                      <a:pt x="261" y="3698"/>
                    </a:lnTo>
                    <a:lnTo>
                      <a:pt x="247" y="3729"/>
                    </a:lnTo>
                    <a:lnTo>
                      <a:pt x="236" y="3759"/>
                    </a:lnTo>
                    <a:lnTo>
                      <a:pt x="226" y="3790"/>
                    </a:lnTo>
                    <a:lnTo>
                      <a:pt x="218" y="3820"/>
                    </a:lnTo>
                    <a:lnTo>
                      <a:pt x="213" y="3849"/>
                    </a:lnTo>
                    <a:lnTo>
                      <a:pt x="209" y="3877"/>
                    </a:lnTo>
                    <a:lnTo>
                      <a:pt x="207" y="3904"/>
                    </a:lnTo>
                    <a:lnTo>
                      <a:pt x="207" y="3931"/>
                    </a:lnTo>
                    <a:lnTo>
                      <a:pt x="208" y="3957"/>
                    </a:lnTo>
                    <a:lnTo>
                      <a:pt x="212" y="3982"/>
                    </a:lnTo>
                    <a:lnTo>
                      <a:pt x="217" y="4006"/>
                    </a:lnTo>
                    <a:lnTo>
                      <a:pt x="224" y="4030"/>
                    </a:lnTo>
                    <a:lnTo>
                      <a:pt x="233" y="4053"/>
                    </a:lnTo>
                    <a:lnTo>
                      <a:pt x="243" y="4075"/>
                    </a:lnTo>
                    <a:lnTo>
                      <a:pt x="254" y="4097"/>
                    </a:lnTo>
                    <a:lnTo>
                      <a:pt x="267" y="4117"/>
                    </a:lnTo>
                    <a:lnTo>
                      <a:pt x="282" y="4136"/>
                    </a:lnTo>
                    <a:lnTo>
                      <a:pt x="299" y="4155"/>
                    </a:lnTo>
                    <a:lnTo>
                      <a:pt x="316" y="4172"/>
                    </a:lnTo>
                    <a:lnTo>
                      <a:pt x="335" y="4189"/>
                    </a:lnTo>
                    <a:lnTo>
                      <a:pt x="355" y="4205"/>
                    </a:lnTo>
                    <a:lnTo>
                      <a:pt x="377" y="4219"/>
                    </a:lnTo>
                    <a:lnTo>
                      <a:pt x="399" y="4233"/>
                    </a:lnTo>
                    <a:lnTo>
                      <a:pt x="423" y="4245"/>
                    </a:lnTo>
                    <a:lnTo>
                      <a:pt x="448" y="4257"/>
                    </a:lnTo>
                    <a:lnTo>
                      <a:pt x="475" y="4268"/>
                    </a:lnTo>
                    <a:lnTo>
                      <a:pt x="501" y="4277"/>
                    </a:lnTo>
                    <a:lnTo>
                      <a:pt x="530" y="4286"/>
                    </a:lnTo>
                    <a:lnTo>
                      <a:pt x="559" y="4293"/>
                    </a:lnTo>
                    <a:lnTo>
                      <a:pt x="583" y="4297"/>
                    </a:lnTo>
                    <a:lnTo>
                      <a:pt x="610" y="4299"/>
                    </a:lnTo>
                    <a:lnTo>
                      <a:pt x="639" y="4301"/>
                    </a:lnTo>
                    <a:lnTo>
                      <a:pt x="670" y="4301"/>
                    </a:lnTo>
                    <a:lnTo>
                      <a:pt x="705" y="4301"/>
                    </a:lnTo>
                    <a:lnTo>
                      <a:pt x="742" y="4298"/>
                    </a:lnTo>
                    <a:lnTo>
                      <a:pt x="781" y="4296"/>
                    </a:lnTo>
                    <a:lnTo>
                      <a:pt x="822" y="4292"/>
                    </a:lnTo>
                    <a:lnTo>
                      <a:pt x="909" y="4282"/>
                    </a:lnTo>
                    <a:lnTo>
                      <a:pt x="1001" y="4269"/>
                    </a:lnTo>
                    <a:lnTo>
                      <a:pt x="1096" y="4255"/>
                    </a:lnTo>
                    <a:lnTo>
                      <a:pt x="1193" y="4240"/>
                    </a:lnTo>
                    <a:lnTo>
                      <a:pt x="1290" y="4225"/>
                    </a:lnTo>
                    <a:lnTo>
                      <a:pt x="1385" y="4209"/>
                    </a:lnTo>
                    <a:lnTo>
                      <a:pt x="1477" y="4195"/>
                    </a:lnTo>
                    <a:lnTo>
                      <a:pt x="1564" y="4181"/>
                    </a:lnTo>
                    <a:lnTo>
                      <a:pt x="1643" y="4170"/>
                    </a:lnTo>
                    <a:lnTo>
                      <a:pt x="1715" y="4162"/>
                    </a:lnTo>
                    <a:lnTo>
                      <a:pt x="1748" y="4160"/>
                    </a:lnTo>
                    <a:lnTo>
                      <a:pt x="1777" y="4157"/>
                    </a:lnTo>
                    <a:lnTo>
                      <a:pt x="1803" y="4157"/>
                    </a:lnTo>
                    <a:lnTo>
                      <a:pt x="1826" y="4157"/>
                    </a:lnTo>
                    <a:lnTo>
                      <a:pt x="1869" y="4157"/>
                    </a:lnTo>
                    <a:lnTo>
                      <a:pt x="1907" y="4155"/>
                    </a:lnTo>
                    <a:lnTo>
                      <a:pt x="1942" y="4151"/>
                    </a:lnTo>
                    <a:lnTo>
                      <a:pt x="1973" y="4145"/>
                    </a:lnTo>
                    <a:lnTo>
                      <a:pt x="1988" y="4141"/>
                    </a:lnTo>
                    <a:lnTo>
                      <a:pt x="2002" y="4137"/>
                    </a:lnTo>
                    <a:lnTo>
                      <a:pt x="2016" y="4132"/>
                    </a:lnTo>
                    <a:lnTo>
                      <a:pt x="2030" y="4127"/>
                    </a:lnTo>
                    <a:lnTo>
                      <a:pt x="2055" y="4116"/>
                    </a:lnTo>
                    <a:lnTo>
                      <a:pt x="2079" y="4102"/>
                    </a:lnTo>
                    <a:lnTo>
                      <a:pt x="2101" y="4085"/>
                    </a:lnTo>
                    <a:lnTo>
                      <a:pt x="2122" y="4069"/>
                    </a:lnTo>
                    <a:lnTo>
                      <a:pt x="2143" y="4050"/>
                    </a:lnTo>
                    <a:lnTo>
                      <a:pt x="2165" y="4030"/>
                    </a:lnTo>
                    <a:lnTo>
                      <a:pt x="2208" y="3985"/>
                    </a:lnTo>
                    <a:lnTo>
                      <a:pt x="2255" y="3933"/>
                    </a:lnTo>
                    <a:lnTo>
                      <a:pt x="2252" y="3948"/>
                    </a:lnTo>
                    <a:lnTo>
                      <a:pt x="2247" y="3965"/>
                    </a:lnTo>
                    <a:lnTo>
                      <a:pt x="2240" y="3980"/>
                    </a:lnTo>
                    <a:lnTo>
                      <a:pt x="2233" y="3995"/>
                    </a:lnTo>
                    <a:lnTo>
                      <a:pt x="2224" y="4011"/>
                    </a:lnTo>
                    <a:lnTo>
                      <a:pt x="2214" y="4026"/>
                    </a:lnTo>
                    <a:lnTo>
                      <a:pt x="2204" y="4041"/>
                    </a:lnTo>
                    <a:lnTo>
                      <a:pt x="2192" y="4057"/>
                    </a:lnTo>
                    <a:lnTo>
                      <a:pt x="2180" y="4072"/>
                    </a:lnTo>
                    <a:lnTo>
                      <a:pt x="2167" y="4087"/>
                    </a:lnTo>
                    <a:lnTo>
                      <a:pt x="2153" y="4102"/>
                    </a:lnTo>
                    <a:lnTo>
                      <a:pt x="2138" y="4116"/>
                    </a:lnTo>
                    <a:lnTo>
                      <a:pt x="2123" y="4130"/>
                    </a:lnTo>
                    <a:lnTo>
                      <a:pt x="2108" y="4143"/>
                    </a:lnTo>
                    <a:lnTo>
                      <a:pt x="2093" y="4156"/>
                    </a:lnTo>
                    <a:lnTo>
                      <a:pt x="2077" y="4167"/>
                    </a:lnTo>
                    <a:lnTo>
                      <a:pt x="2060" y="4180"/>
                    </a:lnTo>
                    <a:lnTo>
                      <a:pt x="2044" y="4191"/>
                    </a:lnTo>
                    <a:lnTo>
                      <a:pt x="2026" y="4201"/>
                    </a:lnTo>
                    <a:lnTo>
                      <a:pt x="2010" y="4210"/>
                    </a:lnTo>
                    <a:lnTo>
                      <a:pt x="1992" y="4219"/>
                    </a:lnTo>
                    <a:lnTo>
                      <a:pt x="1976" y="4226"/>
                    </a:lnTo>
                    <a:lnTo>
                      <a:pt x="1959" y="4234"/>
                    </a:lnTo>
                    <a:lnTo>
                      <a:pt x="1943" y="4240"/>
                    </a:lnTo>
                    <a:lnTo>
                      <a:pt x="1927" y="4245"/>
                    </a:lnTo>
                    <a:lnTo>
                      <a:pt x="1912" y="4249"/>
                    </a:lnTo>
                    <a:lnTo>
                      <a:pt x="1897" y="4252"/>
                    </a:lnTo>
                    <a:lnTo>
                      <a:pt x="1881" y="4253"/>
                    </a:lnTo>
                    <a:lnTo>
                      <a:pt x="1868" y="4254"/>
                    </a:lnTo>
                    <a:lnTo>
                      <a:pt x="1854" y="4253"/>
                    </a:lnTo>
                    <a:lnTo>
                      <a:pt x="1841" y="4250"/>
                    </a:lnTo>
                    <a:lnTo>
                      <a:pt x="1829" y="4247"/>
                    </a:lnTo>
                    <a:lnTo>
                      <a:pt x="1816" y="4243"/>
                    </a:lnTo>
                    <a:lnTo>
                      <a:pt x="1803" y="4239"/>
                    </a:lnTo>
                    <a:lnTo>
                      <a:pt x="1789" y="4236"/>
                    </a:lnTo>
                    <a:lnTo>
                      <a:pt x="1776" y="4234"/>
                    </a:lnTo>
                    <a:lnTo>
                      <a:pt x="1745" y="4231"/>
                    </a:lnTo>
                    <a:lnTo>
                      <a:pt x="1714" y="4230"/>
                    </a:lnTo>
                    <a:lnTo>
                      <a:pt x="1680" y="4230"/>
                    </a:lnTo>
                    <a:lnTo>
                      <a:pt x="1646" y="4233"/>
                    </a:lnTo>
                    <a:lnTo>
                      <a:pt x="1611" y="4235"/>
                    </a:lnTo>
                    <a:lnTo>
                      <a:pt x="1575" y="4240"/>
                    </a:lnTo>
                    <a:lnTo>
                      <a:pt x="1540" y="4247"/>
                    </a:lnTo>
                    <a:lnTo>
                      <a:pt x="1506" y="4254"/>
                    </a:lnTo>
                    <a:lnTo>
                      <a:pt x="1472" y="4262"/>
                    </a:lnTo>
                    <a:lnTo>
                      <a:pt x="1441" y="4270"/>
                    </a:lnTo>
                    <a:lnTo>
                      <a:pt x="1410" y="4279"/>
                    </a:lnTo>
                    <a:lnTo>
                      <a:pt x="1383" y="4289"/>
                    </a:lnTo>
                    <a:lnTo>
                      <a:pt x="1358" y="4299"/>
                    </a:lnTo>
                    <a:lnTo>
                      <a:pt x="1336" y="4309"/>
                    </a:lnTo>
                    <a:lnTo>
                      <a:pt x="1364" y="4316"/>
                    </a:lnTo>
                    <a:lnTo>
                      <a:pt x="1395" y="4322"/>
                    </a:lnTo>
                    <a:lnTo>
                      <a:pt x="1428" y="4327"/>
                    </a:lnTo>
                    <a:lnTo>
                      <a:pt x="1462" y="4332"/>
                    </a:lnTo>
                    <a:lnTo>
                      <a:pt x="1534" y="4342"/>
                    </a:lnTo>
                    <a:lnTo>
                      <a:pt x="1611" y="4351"/>
                    </a:lnTo>
                    <a:lnTo>
                      <a:pt x="1650" y="4357"/>
                    </a:lnTo>
                    <a:lnTo>
                      <a:pt x="1689" y="4364"/>
                    </a:lnTo>
                    <a:lnTo>
                      <a:pt x="1728" y="4371"/>
                    </a:lnTo>
                    <a:lnTo>
                      <a:pt x="1767" y="4381"/>
                    </a:lnTo>
                    <a:lnTo>
                      <a:pt x="1805" y="4391"/>
                    </a:lnTo>
                    <a:lnTo>
                      <a:pt x="1844" y="4404"/>
                    </a:lnTo>
                    <a:lnTo>
                      <a:pt x="1880" y="4419"/>
                    </a:lnTo>
                    <a:lnTo>
                      <a:pt x="1917" y="4435"/>
                    </a:lnTo>
                    <a:lnTo>
                      <a:pt x="1934" y="4444"/>
                    </a:lnTo>
                    <a:lnTo>
                      <a:pt x="1952" y="4452"/>
                    </a:lnTo>
                    <a:lnTo>
                      <a:pt x="1968" y="4459"/>
                    </a:lnTo>
                    <a:lnTo>
                      <a:pt x="1986" y="4466"/>
                    </a:lnTo>
                    <a:lnTo>
                      <a:pt x="2004" y="4472"/>
                    </a:lnTo>
                    <a:lnTo>
                      <a:pt x="2020" y="4477"/>
                    </a:lnTo>
                    <a:lnTo>
                      <a:pt x="2036" y="4481"/>
                    </a:lnTo>
                    <a:lnTo>
                      <a:pt x="2054" y="4484"/>
                    </a:lnTo>
                    <a:lnTo>
                      <a:pt x="2070" y="4487"/>
                    </a:lnTo>
                    <a:lnTo>
                      <a:pt x="2087" y="4488"/>
                    </a:lnTo>
                    <a:lnTo>
                      <a:pt x="2102" y="4489"/>
                    </a:lnTo>
                    <a:lnTo>
                      <a:pt x="2118" y="4489"/>
                    </a:lnTo>
                    <a:lnTo>
                      <a:pt x="2135" y="4488"/>
                    </a:lnTo>
                    <a:lnTo>
                      <a:pt x="2150" y="4487"/>
                    </a:lnTo>
                    <a:lnTo>
                      <a:pt x="2165" y="4484"/>
                    </a:lnTo>
                    <a:lnTo>
                      <a:pt x="2180" y="4481"/>
                    </a:lnTo>
                    <a:lnTo>
                      <a:pt x="2195" y="4476"/>
                    </a:lnTo>
                    <a:lnTo>
                      <a:pt x="2210" y="4471"/>
                    </a:lnTo>
                    <a:lnTo>
                      <a:pt x="2224" y="4464"/>
                    </a:lnTo>
                    <a:lnTo>
                      <a:pt x="2238" y="4457"/>
                    </a:lnTo>
                    <a:lnTo>
                      <a:pt x="2252" y="4449"/>
                    </a:lnTo>
                    <a:lnTo>
                      <a:pt x="2265" y="4439"/>
                    </a:lnTo>
                    <a:lnTo>
                      <a:pt x="2279" y="4429"/>
                    </a:lnTo>
                    <a:lnTo>
                      <a:pt x="2293" y="4418"/>
                    </a:lnTo>
                    <a:lnTo>
                      <a:pt x="2306" y="4406"/>
                    </a:lnTo>
                    <a:lnTo>
                      <a:pt x="2318" y="4393"/>
                    </a:lnTo>
                    <a:lnTo>
                      <a:pt x="2331" y="4379"/>
                    </a:lnTo>
                    <a:lnTo>
                      <a:pt x="2342" y="4362"/>
                    </a:lnTo>
                    <a:lnTo>
                      <a:pt x="2355" y="4346"/>
                    </a:lnTo>
                    <a:lnTo>
                      <a:pt x="2366" y="4328"/>
                    </a:lnTo>
                    <a:lnTo>
                      <a:pt x="2378" y="4311"/>
                    </a:lnTo>
                    <a:lnTo>
                      <a:pt x="2389" y="4291"/>
                    </a:lnTo>
                    <a:lnTo>
                      <a:pt x="2386" y="4309"/>
                    </a:lnTo>
                    <a:lnTo>
                      <a:pt x="2384" y="4328"/>
                    </a:lnTo>
                    <a:lnTo>
                      <a:pt x="2379" y="4346"/>
                    </a:lnTo>
                    <a:lnTo>
                      <a:pt x="2373" y="4364"/>
                    </a:lnTo>
                    <a:lnTo>
                      <a:pt x="2365" y="4380"/>
                    </a:lnTo>
                    <a:lnTo>
                      <a:pt x="2356" y="4396"/>
                    </a:lnTo>
                    <a:lnTo>
                      <a:pt x="2346" y="4411"/>
                    </a:lnTo>
                    <a:lnTo>
                      <a:pt x="2335" y="4427"/>
                    </a:lnTo>
                    <a:lnTo>
                      <a:pt x="2322" y="4440"/>
                    </a:lnTo>
                    <a:lnTo>
                      <a:pt x="2308" y="4453"/>
                    </a:lnTo>
                    <a:lnTo>
                      <a:pt x="2294" y="4466"/>
                    </a:lnTo>
                    <a:lnTo>
                      <a:pt x="2279" y="4477"/>
                    </a:lnTo>
                    <a:lnTo>
                      <a:pt x="2263" y="4488"/>
                    </a:lnTo>
                    <a:lnTo>
                      <a:pt x="2247" y="4498"/>
                    </a:lnTo>
                    <a:lnTo>
                      <a:pt x="2229" y="4507"/>
                    </a:lnTo>
                    <a:lnTo>
                      <a:pt x="2210" y="4516"/>
                    </a:lnTo>
                    <a:lnTo>
                      <a:pt x="2191" y="4523"/>
                    </a:lnTo>
                    <a:lnTo>
                      <a:pt x="2172" y="4530"/>
                    </a:lnTo>
                    <a:lnTo>
                      <a:pt x="2153" y="4536"/>
                    </a:lnTo>
                    <a:lnTo>
                      <a:pt x="2133" y="4541"/>
                    </a:lnTo>
                    <a:lnTo>
                      <a:pt x="2113" y="4545"/>
                    </a:lnTo>
                    <a:lnTo>
                      <a:pt x="2092" y="4547"/>
                    </a:lnTo>
                    <a:lnTo>
                      <a:pt x="2072" y="4550"/>
                    </a:lnTo>
                    <a:lnTo>
                      <a:pt x="2051" y="4551"/>
                    </a:lnTo>
                    <a:lnTo>
                      <a:pt x="2030" y="4551"/>
                    </a:lnTo>
                    <a:lnTo>
                      <a:pt x="2010" y="4550"/>
                    </a:lnTo>
                    <a:lnTo>
                      <a:pt x="1988" y="4549"/>
                    </a:lnTo>
                    <a:lnTo>
                      <a:pt x="1968" y="4545"/>
                    </a:lnTo>
                    <a:lnTo>
                      <a:pt x="1948" y="4541"/>
                    </a:lnTo>
                    <a:lnTo>
                      <a:pt x="1929" y="4536"/>
                    </a:lnTo>
                    <a:lnTo>
                      <a:pt x="1909" y="4530"/>
                    </a:lnTo>
                    <a:lnTo>
                      <a:pt x="1891" y="4523"/>
                    </a:lnTo>
                    <a:lnTo>
                      <a:pt x="1851" y="4508"/>
                    </a:lnTo>
                    <a:lnTo>
                      <a:pt x="1805" y="4493"/>
                    </a:lnTo>
                    <a:lnTo>
                      <a:pt x="1754" y="4478"/>
                    </a:lnTo>
                    <a:lnTo>
                      <a:pt x="1700" y="4463"/>
                    </a:lnTo>
                    <a:lnTo>
                      <a:pt x="1642" y="4448"/>
                    </a:lnTo>
                    <a:lnTo>
                      <a:pt x="1583" y="4434"/>
                    </a:lnTo>
                    <a:lnTo>
                      <a:pt x="1523" y="4422"/>
                    </a:lnTo>
                    <a:lnTo>
                      <a:pt x="1461" y="4409"/>
                    </a:lnTo>
                    <a:lnTo>
                      <a:pt x="1400" y="4398"/>
                    </a:lnTo>
                    <a:lnTo>
                      <a:pt x="1341" y="4388"/>
                    </a:lnTo>
                    <a:lnTo>
                      <a:pt x="1283" y="4377"/>
                    </a:lnTo>
                    <a:lnTo>
                      <a:pt x="1229" y="4370"/>
                    </a:lnTo>
                    <a:lnTo>
                      <a:pt x="1179" y="4364"/>
                    </a:lnTo>
                    <a:lnTo>
                      <a:pt x="1133" y="4359"/>
                    </a:lnTo>
                    <a:lnTo>
                      <a:pt x="1093" y="4356"/>
                    </a:lnTo>
                    <a:lnTo>
                      <a:pt x="1059" y="4355"/>
                    </a:lnTo>
                    <a:lnTo>
                      <a:pt x="1020" y="4355"/>
                    </a:lnTo>
                    <a:lnTo>
                      <a:pt x="981" y="4357"/>
                    </a:lnTo>
                    <a:lnTo>
                      <a:pt x="942" y="4361"/>
                    </a:lnTo>
                    <a:lnTo>
                      <a:pt x="900" y="4367"/>
                    </a:lnTo>
                    <a:lnTo>
                      <a:pt x="855" y="4376"/>
                    </a:lnTo>
                    <a:lnTo>
                      <a:pt x="805" y="4388"/>
                    </a:lnTo>
                    <a:lnTo>
                      <a:pt x="747" y="4401"/>
                    </a:lnTo>
                    <a:lnTo>
                      <a:pt x="681" y="4418"/>
                    </a:lnTo>
                    <a:lnTo>
                      <a:pt x="714" y="4422"/>
                    </a:lnTo>
                    <a:lnTo>
                      <a:pt x="747" y="4425"/>
                    </a:lnTo>
                    <a:lnTo>
                      <a:pt x="780" y="4432"/>
                    </a:lnTo>
                    <a:lnTo>
                      <a:pt x="814" y="4438"/>
                    </a:lnTo>
                    <a:lnTo>
                      <a:pt x="884" y="4454"/>
                    </a:lnTo>
                    <a:lnTo>
                      <a:pt x="956" y="4473"/>
                    </a:lnTo>
                    <a:lnTo>
                      <a:pt x="1029" y="4495"/>
                    </a:lnTo>
                    <a:lnTo>
                      <a:pt x="1103" y="4517"/>
                    </a:lnTo>
                    <a:lnTo>
                      <a:pt x="1180" y="4542"/>
                    </a:lnTo>
                    <a:lnTo>
                      <a:pt x="1258" y="4569"/>
                    </a:lnTo>
                    <a:lnTo>
                      <a:pt x="1337" y="4596"/>
                    </a:lnTo>
                    <a:lnTo>
                      <a:pt x="1417" y="4624"/>
                    </a:lnTo>
                    <a:lnTo>
                      <a:pt x="1499" y="4652"/>
                    </a:lnTo>
                    <a:lnTo>
                      <a:pt x="1579" y="4678"/>
                    </a:lnTo>
                    <a:lnTo>
                      <a:pt x="1662" y="4705"/>
                    </a:lnTo>
                    <a:lnTo>
                      <a:pt x="1744" y="4730"/>
                    </a:lnTo>
                    <a:lnTo>
                      <a:pt x="1827" y="4753"/>
                    </a:lnTo>
                    <a:lnTo>
                      <a:pt x="1909" y="4774"/>
                    </a:lnTo>
                    <a:lnTo>
                      <a:pt x="1973" y="4788"/>
                    </a:lnTo>
                    <a:lnTo>
                      <a:pt x="2038" y="4800"/>
                    </a:lnTo>
                    <a:lnTo>
                      <a:pt x="2102" y="4809"/>
                    </a:lnTo>
                    <a:lnTo>
                      <a:pt x="2166" y="4817"/>
                    </a:lnTo>
                    <a:lnTo>
                      <a:pt x="2229" y="4823"/>
                    </a:lnTo>
                    <a:lnTo>
                      <a:pt x="2291" y="4826"/>
                    </a:lnTo>
                    <a:lnTo>
                      <a:pt x="2350" y="4826"/>
                    </a:lnTo>
                    <a:lnTo>
                      <a:pt x="2408" y="4824"/>
                    </a:lnTo>
                    <a:lnTo>
                      <a:pt x="2434" y="4822"/>
                    </a:lnTo>
                    <a:lnTo>
                      <a:pt x="2461" y="4820"/>
                    </a:lnTo>
                    <a:lnTo>
                      <a:pt x="2486" y="4817"/>
                    </a:lnTo>
                    <a:lnTo>
                      <a:pt x="2510" y="4813"/>
                    </a:lnTo>
                    <a:lnTo>
                      <a:pt x="2534" y="4809"/>
                    </a:lnTo>
                    <a:lnTo>
                      <a:pt x="2555" y="4804"/>
                    </a:lnTo>
                    <a:lnTo>
                      <a:pt x="2575" y="4798"/>
                    </a:lnTo>
                    <a:lnTo>
                      <a:pt x="2595" y="4793"/>
                    </a:lnTo>
                    <a:lnTo>
                      <a:pt x="2613" y="4785"/>
                    </a:lnTo>
                    <a:lnTo>
                      <a:pt x="2629" y="4778"/>
                    </a:lnTo>
                    <a:lnTo>
                      <a:pt x="2645" y="4770"/>
                    </a:lnTo>
                    <a:lnTo>
                      <a:pt x="2657" y="4761"/>
                    </a:lnTo>
                    <a:lnTo>
                      <a:pt x="2668" y="4751"/>
                    </a:lnTo>
                    <a:lnTo>
                      <a:pt x="2679" y="4741"/>
                    </a:lnTo>
                    <a:lnTo>
                      <a:pt x="2686" y="4730"/>
                    </a:lnTo>
                    <a:lnTo>
                      <a:pt x="2692" y="4719"/>
                    </a:lnTo>
                    <a:lnTo>
                      <a:pt x="2702" y="4697"/>
                    </a:lnTo>
                    <a:lnTo>
                      <a:pt x="2714" y="4678"/>
                    </a:lnTo>
                    <a:lnTo>
                      <a:pt x="2725" y="4659"/>
                    </a:lnTo>
                    <a:lnTo>
                      <a:pt x="2738" y="4643"/>
                    </a:lnTo>
                    <a:lnTo>
                      <a:pt x="2753" y="4627"/>
                    </a:lnTo>
                    <a:lnTo>
                      <a:pt x="2768" y="4613"/>
                    </a:lnTo>
                    <a:lnTo>
                      <a:pt x="2786" y="4600"/>
                    </a:lnTo>
                    <a:lnTo>
                      <a:pt x="2803" y="4588"/>
                    </a:lnTo>
                    <a:lnTo>
                      <a:pt x="2825" y="4578"/>
                    </a:lnTo>
                    <a:lnTo>
                      <a:pt x="2846" y="4568"/>
                    </a:lnTo>
                    <a:lnTo>
                      <a:pt x="2870" y="4559"/>
                    </a:lnTo>
                    <a:lnTo>
                      <a:pt x="2896" y="4551"/>
                    </a:lnTo>
                    <a:lnTo>
                      <a:pt x="2924" y="4544"/>
                    </a:lnTo>
                    <a:lnTo>
                      <a:pt x="2954" y="4537"/>
                    </a:lnTo>
                    <a:lnTo>
                      <a:pt x="2987" y="4532"/>
                    </a:lnTo>
                    <a:lnTo>
                      <a:pt x="3022" y="4527"/>
                    </a:lnTo>
                    <a:lnTo>
                      <a:pt x="2981" y="4547"/>
                    </a:lnTo>
                    <a:lnTo>
                      <a:pt x="2944" y="4565"/>
                    </a:lnTo>
                    <a:lnTo>
                      <a:pt x="2910" y="4583"/>
                    </a:lnTo>
                    <a:lnTo>
                      <a:pt x="2880" y="4600"/>
                    </a:lnTo>
                    <a:lnTo>
                      <a:pt x="2852" y="4618"/>
                    </a:lnTo>
                    <a:lnTo>
                      <a:pt x="2828" y="4635"/>
                    </a:lnTo>
                    <a:lnTo>
                      <a:pt x="2806" y="4653"/>
                    </a:lnTo>
                    <a:lnTo>
                      <a:pt x="2787" y="4671"/>
                    </a:lnTo>
                    <a:lnTo>
                      <a:pt x="2770" y="4690"/>
                    </a:lnTo>
                    <a:lnTo>
                      <a:pt x="2755" y="4707"/>
                    </a:lnTo>
                    <a:lnTo>
                      <a:pt x="2743" y="4727"/>
                    </a:lnTo>
                    <a:lnTo>
                      <a:pt x="2733" y="4747"/>
                    </a:lnTo>
                    <a:lnTo>
                      <a:pt x="2724" y="4769"/>
                    </a:lnTo>
                    <a:lnTo>
                      <a:pt x="2715" y="4790"/>
                    </a:lnTo>
                    <a:lnTo>
                      <a:pt x="2709" y="4814"/>
                    </a:lnTo>
                    <a:lnTo>
                      <a:pt x="2704" y="4838"/>
                    </a:lnTo>
                    <a:lnTo>
                      <a:pt x="2714" y="4841"/>
                    </a:lnTo>
                    <a:lnTo>
                      <a:pt x="2724" y="4842"/>
                    </a:lnTo>
                    <a:lnTo>
                      <a:pt x="2734" y="4842"/>
                    </a:lnTo>
                    <a:lnTo>
                      <a:pt x="2744" y="4842"/>
                    </a:lnTo>
                    <a:lnTo>
                      <a:pt x="2767" y="4841"/>
                    </a:lnTo>
                    <a:lnTo>
                      <a:pt x="2792" y="4837"/>
                    </a:lnTo>
                    <a:lnTo>
                      <a:pt x="2843" y="4827"/>
                    </a:lnTo>
                    <a:lnTo>
                      <a:pt x="2898" y="4817"/>
                    </a:lnTo>
                    <a:lnTo>
                      <a:pt x="2924" y="4812"/>
                    </a:lnTo>
                    <a:lnTo>
                      <a:pt x="2952" y="4809"/>
                    </a:lnTo>
                    <a:lnTo>
                      <a:pt x="2978" y="4808"/>
                    </a:lnTo>
                    <a:lnTo>
                      <a:pt x="3005" y="4809"/>
                    </a:lnTo>
                    <a:lnTo>
                      <a:pt x="3017" y="4810"/>
                    </a:lnTo>
                    <a:lnTo>
                      <a:pt x="3030" y="4813"/>
                    </a:lnTo>
                    <a:lnTo>
                      <a:pt x="3041" y="4817"/>
                    </a:lnTo>
                    <a:lnTo>
                      <a:pt x="3053" y="4820"/>
                    </a:lnTo>
                    <a:lnTo>
                      <a:pt x="3064" y="4826"/>
                    </a:lnTo>
                    <a:lnTo>
                      <a:pt x="3075" y="4832"/>
                    </a:lnTo>
                    <a:lnTo>
                      <a:pt x="3085" y="4839"/>
                    </a:lnTo>
                    <a:lnTo>
                      <a:pt x="3095" y="4848"/>
                    </a:lnTo>
                    <a:lnTo>
                      <a:pt x="3107" y="4857"/>
                    </a:lnTo>
                    <a:lnTo>
                      <a:pt x="3118" y="4865"/>
                    </a:lnTo>
                    <a:lnTo>
                      <a:pt x="3131" y="4872"/>
                    </a:lnTo>
                    <a:lnTo>
                      <a:pt x="3143" y="4880"/>
                    </a:lnTo>
                    <a:lnTo>
                      <a:pt x="3157" y="4886"/>
                    </a:lnTo>
                    <a:lnTo>
                      <a:pt x="3172" y="4891"/>
                    </a:lnTo>
                    <a:lnTo>
                      <a:pt x="3189" y="4897"/>
                    </a:lnTo>
                    <a:lnTo>
                      <a:pt x="3205" y="4901"/>
                    </a:lnTo>
                    <a:lnTo>
                      <a:pt x="3223" y="4905"/>
                    </a:lnTo>
                    <a:lnTo>
                      <a:pt x="3240" y="4909"/>
                    </a:lnTo>
                    <a:lnTo>
                      <a:pt x="3258" y="4911"/>
                    </a:lnTo>
                    <a:lnTo>
                      <a:pt x="3277" y="4914"/>
                    </a:lnTo>
                    <a:lnTo>
                      <a:pt x="3297" y="4915"/>
                    </a:lnTo>
                    <a:lnTo>
                      <a:pt x="3316" y="4915"/>
                    </a:lnTo>
                    <a:lnTo>
                      <a:pt x="3336" y="4915"/>
                    </a:lnTo>
                    <a:lnTo>
                      <a:pt x="3357" y="4915"/>
                    </a:lnTo>
                    <a:lnTo>
                      <a:pt x="3377" y="4914"/>
                    </a:lnTo>
                    <a:lnTo>
                      <a:pt x="3399" y="4911"/>
                    </a:lnTo>
                    <a:lnTo>
                      <a:pt x="3420" y="4909"/>
                    </a:lnTo>
                    <a:lnTo>
                      <a:pt x="3442" y="4906"/>
                    </a:lnTo>
                    <a:lnTo>
                      <a:pt x="3463" y="4902"/>
                    </a:lnTo>
                    <a:lnTo>
                      <a:pt x="3484" y="4897"/>
                    </a:lnTo>
                    <a:lnTo>
                      <a:pt x="3506" y="4892"/>
                    </a:lnTo>
                    <a:lnTo>
                      <a:pt x="3527" y="4886"/>
                    </a:lnTo>
                    <a:lnTo>
                      <a:pt x="3549" y="4878"/>
                    </a:lnTo>
                    <a:lnTo>
                      <a:pt x="3570" y="4871"/>
                    </a:lnTo>
                    <a:lnTo>
                      <a:pt x="3591" y="4863"/>
                    </a:lnTo>
                    <a:lnTo>
                      <a:pt x="3612" y="4854"/>
                    </a:lnTo>
                    <a:lnTo>
                      <a:pt x="3633" y="4844"/>
                    </a:lnTo>
                    <a:lnTo>
                      <a:pt x="3653" y="4834"/>
                    </a:lnTo>
                    <a:lnTo>
                      <a:pt x="3673" y="4823"/>
                    </a:lnTo>
                    <a:lnTo>
                      <a:pt x="3692" y="4810"/>
                    </a:lnTo>
                    <a:lnTo>
                      <a:pt x="3671" y="4827"/>
                    </a:lnTo>
                    <a:lnTo>
                      <a:pt x="3648" y="4841"/>
                    </a:lnTo>
                    <a:lnTo>
                      <a:pt x="3625" y="4853"/>
                    </a:lnTo>
                    <a:lnTo>
                      <a:pt x="3603" y="4866"/>
                    </a:lnTo>
                    <a:lnTo>
                      <a:pt x="3580" y="4877"/>
                    </a:lnTo>
                    <a:lnTo>
                      <a:pt x="3557" y="4887"/>
                    </a:lnTo>
                    <a:lnTo>
                      <a:pt x="3535" y="4897"/>
                    </a:lnTo>
                    <a:lnTo>
                      <a:pt x="3511" y="4906"/>
                    </a:lnTo>
                    <a:lnTo>
                      <a:pt x="3488" y="4914"/>
                    </a:lnTo>
                    <a:lnTo>
                      <a:pt x="3466" y="4920"/>
                    </a:lnTo>
                    <a:lnTo>
                      <a:pt x="3443" y="4926"/>
                    </a:lnTo>
                    <a:lnTo>
                      <a:pt x="3420" y="4931"/>
                    </a:lnTo>
                    <a:lnTo>
                      <a:pt x="3398" y="4935"/>
                    </a:lnTo>
                    <a:lnTo>
                      <a:pt x="3376" y="4939"/>
                    </a:lnTo>
                    <a:lnTo>
                      <a:pt x="3353" y="4943"/>
                    </a:lnTo>
                    <a:lnTo>
                      <a:pt x="3332" y="4944"/>
                    </a:lnTo>
                    <a:lnTo>
                      <a:pt x="3312" y="4945"/>
                    </a:lnTo>
                    <a:lnTo>
                      <a:pt x="3291" y="4946"/>
                    </a:lnTo>
                    <a:lnTo>
                      <a:pt x="3272" y="4946"/>
                    </a:lnTo>
                    <a:lnTo>
                      <a:pt x="3251" y="4946"/>
                    </a:lnTo>
                    <a:lnTo>
                      <a:pt x="3233" y="4945"/>
                    </a:lnTo>
                    <a:lnTo>
                      <a:pt x="3215" y="4943"/>
                    </a:lnTo>
                    <a:lnTo>
                      <a:pt x="3199" y="4940"/>
                    </a:lnTo>
                    <a:lnTo>
                      <a:pt x="3182" y="4938"/>
                    </a:lnTo>
                    <a:lnTo>
                      <a:pt x="3166" y="4934"/>
                    </a:lnTo>
                    <a:lnTo>
                      <a:pt x="3152" y="4930"/>
                    </a:lnTo>
                    <a:lnTo>
                      <a:pt x="3138" y="4925"/>
                    </a:lnTo>
                    <a:lnTo>
                      <a:pt x="3126" y="4920"/>
                    </a:lnTo>
                    <a:lnTo>
                      <a:pt x="3114" y="4915"/>
                    </a:lnTo>
                    <a:lnTo>
                      <a:pt x="3104" y="4909"/>
                    </a:lnTo>
                    <a:lnTo>
                      <a:pt x="3094" y="4902"/>
                    </a:lnTo>
                    <a:lnTo>
                      <a:pt x="3087" y="4896"/>
                    </a:lnTo>
                    <a:lnTo>
                      <a:pt x="3079" y="4890"/>
                    </a:lnTo>
                    <a:lnTo>
                      <a:pt x="3070" y="4883"/>
                    </a:lnTo>
                    <a:lnTo>
                      <a:pt x="3061" y="4880"/>
                    </a:lnTo>
                    <a:lnTo>
                      <a:pt x="3053" y="4875"/>
                    </a:lnTo>
                    <a:lnTo>
                      <a:pt x="3044" y="4871"/>
                    </a:lnTo>
                    <a:lnTo>
                      <a:pt x="3034" y="4868"/>
                    </a:lnTo>
                    <a:lnTo>
                      <a:pt x="3022" y="4867"/>
                    </a:lnTo>
                    <a:lnTo>
                      <a:pt x="3012" y="4865"/>
                    </a:lnTo>
                    <a:lnTo>
                      <a:pt x="2990" y="4863"/>
                    </a:lnTo>
                    <a:lnTo>
                      <a:pt x="2966" y="4865"/>
                    </a:lnTo>
                    <a:lnTo>
                      <a:pt x="2942" y="4866"/>
                    </a:lnTo>
                    <a:lnTo>
                      <a:pt x="2917" y="4870"/>
                    </a:lnTo>
                    <a:lnTo>
                      <a:pt x="2866" y="4880"/>
                    </a:lnTo>
                    <a:lnTo>
                      <a:pt x="2816" y="4891"/>
                    </a:lnTo>
                    <a:lnTo>
                      <a:pt x="2769" y="4904"/>
                    </a:lnTo>
                    <a:lnTo>
                      <a:pt x="2728" y="4912"/>
                    </a:lnTo>
                    <a:lnTo>
                      <a:pt x="2689" y="4919"/>
                    </a:lnTo>
                    <a:lnTo>
                      <a:pt x="2648" y="4924"/>
                    </a:lnTo>
                    <a:lnTo>
                      <a:pt x="2627" y="4926"/>
                    </a:lnTo>
                    <a:lnTo>
                      <a:pt x="2604" y="4927"/>
                    </a:lnTo>
                    <a:lnTo>
                      <a:pt x="2580" y="4927"/>
                    </a:lnTo>
                    <a:lnTo>
                      <a:pt x="2555" y="4927"/>
                    </a:lnTo>
                    <a:lnTo>
                      <a:pt x="2527" y="4926"/>
                    </a:lnTo>
                    <a:lnTo>
                      <a:pt x="2497" y="4924"/>
                    </a:lnTo>
                    <a:lnTo>
                      <a:pt x="2466" y="4921"/>
                    </a:lnTo>
                    <a:lnTo>
                      <a:pt x="2430" y="4917"/>
                    </a:lnTo>
                    <a:lnTo>
                      <a:pt x="2352" y="4906"/>
                    </a:lnTo>
                    <a:lnTo>
                      <a:pt x="2259" y="4891"/>
                    </a:lnTo>
                    <a:lnTo>
                      <a:pt x="2244" y="4899"/>
                    </a:lnTo>
                    <a:lnTo>
                      <a:pt x="2230" y="4905"/>
                    </a:lnTo>
                    <a:lnTo>
                      <a:pt x="2218" y="4912"/>
                    </a:lnTo>
                    <a:lnTo>
                      <a:pt x="2208" y="4919"/>
                    </a:lnTo>
                    <a:lnTo>
                      <a:pt x="2199" y="4926"/>
                    </a:lnTo>
                    <a:lnTo>
                      <a:pt x="2191" y="4934"/>
                    </a:lnTo>
                    <a:lnTo>
                      <a:pt x="2186" y="4941"/>
                    </a:lnTo>
                    <a:lnTo>
                      <a:pt x="2184" y="4949"/>
                    </a:lnTo>
                    <a:lnTo>
                      <a:pt x="2182" y="4956"/>
                    </a:lnTo>
                    <a:lnTo>
                      <a:pt x="2185" y="4965"/>
                    </a:lnTo>
                    <a:lnTo>
                      <a:pt x="2189" y="4973"/>
                    </a:lnTo>
                    <a:lnTo>
                      <a:pt x="2195" y="4980"/>
                    </a:lnTo>
                    <a:lnTo>
                      <a:pt x="2204" y="4988"/>
                    </a:lnTo>
                    <a:lnTo>
                      <a:pt x="2216" y="4994"/>
                    </a:lnTo>
                    <a:lnTo>
                      <a:pt x="2230" y="5002"/>
                    </a:lnTo>
                    <a:lnTo>
                      <a:pt x="2248" y="5009"/>
                    </a:lnTo>
                    <a:lnTo>
                      <a:pt x="2269" y="5013"/>
                    </a:lnTo>
                    <a:lnTo>
                      <a:pt x="2292" y="5016"/>
                    </a:lnTo>
                    <a:lnTo>
                      <a:pt x="2317" y="5017"/>
                    </a:lnTo>
                    <a:lnTo>
                      <a:pt x="2346" y="5019"/>
                    </a:lnTo>
                    <a:lnTo>
                      <a:pt x="2408" y="5021"/>
                    </a:lnTo>
                    <a:lnTo>
                      <a:pt x="2477" y="5021"/>
                    </a:lnTo>
                    <a:lnTo>
                      <a:pt x="2551" y="5019"/>
                    </a:lnTo>
                    <a:lnTo>
                      <a:pt x="2632" y="5018"/>
                    </a:lnTo>
                    <a:lnTo>
                      <a:pt x="2715" y="5017"/>
                    </a:lnTo>
                    <a:lnTo>
                      <a:pt x="2801" y="5016"/>
                    </a:lnTo>
                    <a:lnTo>
                      <a:pt x="2822" y="5017"/>
                    </a:lnTo>
                    <a:lnTo>
                      <a:pt x="2843" y="5018"/>
                    </a:lnTo>
                    <a:lnTo>
                      <a:pt x="2864" y="5021"/>
                    </a:lnTo>
                    <a:lnTo>
                      <a:pt x="2884" y="5024"/>
                    </a:lnTo>
                    <a:lnTo>
                      <a:pt x="2922" y="5032"/>
                    </a:lnTo>
                    <a:lnTo>
                      <a:pt x="2957" y="5039"/>
                    </a:lnTo>
                    <a:lnTo>
                      <a:pt x="2974" y="5042"/>
                    </a:lnTo>
                    <a:lnTo>
                      <a:pt x="2992" y="5043"/>
                    </a:lnTo>
                    <a:lnTo>
                      <a:pt x="3010" y="5045"/>
                    </a:lnTo>
                    <a:lnTo>
                      <a:pt x="3027" y="5043"/>
                    </a:lnTo>
                    <a:lnTo>
                      <a:pt x="3045" y="5041"/>
                    </a:lnTo>
                    <a:lnTo>
                      <a:pt x="3063" y="5036"/>
                    </a:lnTo>
                    <a:lnTo>
                      <a:pt x="3080" y="5028"/>
                    </a:lnTo>
                    <a:lnTo>
                      <a:pt x="3098" y="5018"/>
                    </a:lnTo>
                    <a:lnTo>
                      <a:pt x="3107" y="5013"/>
                    </a:lnTo>
                    <a:lnTo>
                      <a:pt x="3117" y="5008"/>
                    </a:lnTo>
                    <a:lnTo>
                      <a:pt x="3126" y="5004"/>
                    </a:lnTo>
                    <a:lnTo>
                      <a:pt x="3134" y="5002"/>
                    </a:lnTo>
                    <a:lnTo>
                      <a:pt x="3143" y="4999"/>
                    </a:lnTo>
                    <a:lnTo>
                      <a:pt x="3153" y="4998"/>
                    </a:lnTo>
                    <a:lnTo>
                      <a:pt x="3162" y="4998"/>
                    </a:lnTo>
                    <a:lnTo>
                      <a:pt x="3171" y="4998"/>
                    </a:lnTo>
                    <a:lnTo>
                      <a:pt x="3190" y="4999"/>
                    </a:lnTo>
                    <a:lnTo>
                      <a:pt x="3209" y="5004"/>
                    </a:lnTo>
                    <a:lnTo>
                      <a:pt x="3229" y="5011"/>
                    </a:lnTo>
                    <a:lnTo>
                      <a:pt x="3249" y="5018"/>
                    </a:lnTo>
                    <a:lnTo>
                      <a:pt x="3291" y="5039"/>
                    </a:lnTo>
                    <a:lnTo>
                      <a:pt x="3335" y="5063"/>
                    </a:lnTo>
                    <a:lnTo>
                      <a:pt x="3381" y="5091"/>
                    </a:lnTo>
                    <a:lnTo>
                      <a:pt x="3432" y="5118"/>
                    </a:lnTo>
                    <a:lnTo>
                      <a:pt x="3375" y="5097"/>
                    </a:lnTo>
                    <a:lnTo>
                      <a:pt x="3322" y="5077"/>
                    </a:lnTo>
                    <a:lnTo>
                      <a:pt x="3273" y="5060"/>
                    </a:lnTo>
                    <a:lnTo>
                      <a:pt x="3229" y="5046"/>
                    </a:lnTo>
                    <a:lnTo>
                      <a:pt x="3209" y="5039"/>
                    </a:lnTo>
                    <a:lnTo>
                      <a:pt x="3190" y="5037"/>
                    </a:lnTo>
                    <a:lnTo>
                      <a:pt x="3173" y="5034"/>
                    </a:lnTo>
                    <a:lnTo>
                      <a:pt x="3157" y="5034"/>
                    </a:lnTo>
                    <a:lnTo>
                      <a:pt x="3149" y="5036"/>
                    </a:lnTo>
                    <a:lnTo>
                      <a:pt x="3143" y="5037"/>
                    </a:lnTo>
                    <a:lnTo>
                      <a:pt x="3137" y="5039"/>
                    </a:lnTo>
                    <a:lnTo>
                      <a:pt x="3131" y="5042"/>
                    </a:lnTo>
                    <a:lnTo>
                      <a:pt x="3126" y="5046"/>
                    </a:lnTo>
                    <a:lnTo>
                      <a:pt x="3121" y="5050"/>
                    </a:lnTo>
                    <a:lnTo>
                      <a:pt x="3115" y="5055"/>
                    </a:lnTo>
                    <a:lnTo>
                      <a:pt x="3112" y="5060"/>
                    </a:lnTo>
                    <a:lnTo>
                      <a:pt x="3108" y="5066"/>
                    </a:lnTo>
                    <a:lnTo>
                      <a:pt x="3103" y="5071"/>
                    </a:lnTo>
                    <a:lnTo>
                      <a:pt x="3098" y="5075"/>
                    </a:lnTo>
                    <a:lnTo>
                      <a:pt x="3092" y="5079"/>
                    </a:lnTo>
                    <a:lnTo>
                      <a:pt x="3079" y="5085"/>
                    </a:lnTo>
                    <a:lnTo>
                      <a:pt x="3064" y="5089"/>
                    </a:lnTo>
                    <a:lnTo>
                      <a:pt x="3047" y="5091"/>
                    </a:lnTo>
                    <a:lnTo>
                      <a:pt x="3031" y="5091"/>
                    </a:lnTo>
                    <a:lnTo>
                      <a:pt x="3012" y="5091"/>
                    </a:lnTo>
                    <a:lnTo>
                      <a:pt x="2995" y="5090"/>
                    </a:lnTo>
                    <a:lnTo>
                      <a:pt x="2958" y="5086"/>
                    </a:lnTo>
                    <a:lnTo>
                      <a:pt x="2924" y="5081"/>
                    </a:lnTo>
                    <a:lnTo>
                      <a:pt x="2909" y="5080"/>
                    </a:lnTo>
                    <a:lnTo>
                      <a:pt x="2895" y="5079"/>
                    </a:lnTo>
                    <a:lnTo>
                      <a:pt x="2883" y="5079"/>
                    </a:lnTo>
                    <a:lnTo>
                      <a:pt x="2872" y="5080"/>
                    </a:lnTo>
                    <a:lnTo>
                      <a:pt x="2884" y="5085"/>
                    </a:lnTo>
                    <a:lnTo>
                      <a:pt x="2896" y="5087"/>
                    </a:lnTo>
                    <a:lnTo>
                      <a:pt x="2910" y="5090"/>
                    </a:lnTo>
                    <a:lnTo>
                      <a:pt x="2923" y="5092"/>
                    </a:lnTo>
                    <a:lnTo>
                      <a:pt x="2951" y="5096"/>
                    </a:lnTo>
                    <a:lnTo>
                      <a:pt x="2976" y="5101"/>
                    </a:lnTo>
                    <a:lnTo>
                      <a:pt x="2988" y="5105"/>
                    </a:lnTo>
                    <a:lnTo>
                      <a:pt x="2998" y="5109"/>
                    </a:lnTo>
                    <a:lnTo>
                      <a:pt x="3008" y="5115"/>
                    </a:lnTo>
                    <a:lnTo>
                      <a:pt x="3019" y="5123"/>
                    </a:lnTo>
                    <a:lnTo>
                      <a:pt x="3026" y="5133"/>
                    </a:lnTo>
                    <a:lnTo>
                      <a:pt x="3031" y="5144"/>
                    </a:lnTo>
                    <a:lnTo>
                      <a:pt x="3036" y="5158"/>
                    </a:lnTo>
                    <a:lnTo>
                      <a:pt x="3039" y="5174"/>
                    </a:lnTo>
                    <a:lnTo>
                      <a:pt x="3040" y="5183"/>
                    </a:lnTo>
                    <a:lnTo>
                      <a:pt x="3042" y="5192"/>
                    </a:lnTo>
                    <a:lnTo>
                      <a:pt x="3046" y="5199"/>
                    </a:lnTo>
                    <a:lnTo>
                      <a:pt x="3053" y="5206"/>
                    </a:lnTo>
                    <a:lnTo>
                      <a:pt x="3059" y="5212"/>
                    </a:lnTo>
                    <a:lnTo>
                      <a:pt x="3066" y="5218"/>
                    </a:lnTo>
                    <a:lnTo>
                      <a:pt x="3074" y="5225"/>
                    </a:lnTo>
                    <a:lnTo>
                      <a:pt x="3083" y="5230"/>
                    </a:lnTo>
                    <a:lnTo>
                      <a:pt x="3124" y="5250"/>
                    </a:lnTo>
                    <a:lnTo>
                      <a:pt x="3171" y="5269"/>
                    </a:lnTo>
                    <a:lnTo>
                      <a:pt x="3194" y="5280"/>
                    </a:lnTo>
                    <a:lnTo>
                      <a:pt x="3215" y="5292"/>
                    </a:lnTo>
                    <a:lnTo>
                      <a:pt x="3225" y="5299"/>
                    </a:lnTo>
                    <a:lnTo>
                      <a:pt x="3234" y="5306"/>
                    </a:lnTo>
                    <a:lnTo>
                      <a:pt x="3243" y="5315"/>
                    </a:lnTo>
                    <a:lnTo>
                      <a:pt x="3251" y="5324"/>
                    </a:lnTo>
                    <a:lnTo>
                      <a:pt x="3258" y="5333"/>
                    </a:lnTo>
                    <a:lnTo>
                      <a:pt x="3264" y="5343"/>
                    </a:lnTo>
                    <a:lnTo>
                      <a:pt x="3269" y="5354"/>
                    </a:lnTo>
                    <a:lnTo>
                      <a:pt x="3273" y="5365"/>
                    </a:lnTo>
                    <a:lnTo>
                      <a:pt x="3277" y="5378"/>
                    </a:lnTo>
                    <a:lnTo>
                      <a:pt x="3278" y="5392"/>
                    </a:lnTo>
                    <a:lnTo>
                      <a:pt x="3277" y="5407"/>
                    </a:lnTo>
                    <a:lnTo>
                      <a:pt x="3275" y="5423"/>
                    </a:lnTo>
                    <a:lnTo>
                      <a:pt x="3272" y="5408"/>
                    </a:lnTo>
                    <a:lnTo>
                      <a:pt x="3267" y="5393"/>
                    </a:lnTo>
                    <a:lnTo>
                      <a:pt x="3262" y="5381"/>
                    </a:lnTo>
                    <a:lnTo>
                      <a:pt x="3255" y="5369"/>
                    </a:lnTo>
                    <a:lnTo>
                      <a:pt x="3248" y="5358"/>
                    </a:lnTo>
                    <a:lnTo>
                      <a:pt x="3241" y="5348"/>
                    </a:lnTo>
                    <a:lnTo>
                      <a:pt x="3233" y="5339"/>
                    </a:lnTo>
                    <a:lnTo>
                      <a:pt x="3224" y="5331"/>
                    </a:lnTo>
                    <a:lnTo>
                      <a:pt x="3215" y="5324"/>
                    </a:lnTo>
                    <a:lnTo>
                      <a:pt x="3206" y="5318"/>
                    </a:lnTo>
                    <a:lnTo>
                      <a:pt x="3196" y="5311"/>
                    </a:lnTo>
                    <a:lnTo>
                      <a:pt x="3186" y="5306"/>
                    </a:lnTo>
                    <a:lnTo>
                      <a:pt x="3165" y="5298"/>
                    </a:lnTo>
                    <a:lnTo>
                      <a:pt x="3143" y="5289"/>
                    </a:lnTo>
                    <a:lnTo>
                      <a:pt x="3121" y="5281"/>
                    </a:lnTo>
                    <a:lnTo>
                      <a:pt x="3099" y="5274"/>
                    </a:lnTo>
                    <a:lnTo>
                      <a:pt x="3078" y="5266"/>
                    </a:lnTo>
                    <a:lnTo>
                      <a:pt x="3056" y="5256"/>
                    </a:lnTo>
                    <a:lnTo>
                      <a:pt x="3046" y="5251"/>
                    </a:lnTo>
                    <a:lnTo>
                      <a:pt x="3037" y="5246"/>
                    </a:lnTo>
                    <a:lnTo>
                      <a:pt x="3027" y="5238"/>
                    </a:lnTo>
                    <a:lnTo>
                      <a:pt x="3019" y="5232"/>
                    </a:lnTo>
                    <a:lnTo>
                      <a:pt x="3011" y="5225"/>
                    </a:lnTo>
                    <a:lnTo>
                      <a:pt x="3003" y="5216"/>
                    </a:lnTo>
                    <a:lnTo>
                      <a:pt x="2996" y="5206"/>
                    </a:lnTo>
                    <a:lnTo>
                      <a:pt x="2990" y="5196"/>
                    </a:lnTo>
                    <a:lnTo>
                      <a:pt x="2983" y="5185"/>
                    </a:lnTo>
                    <a:lnTo>
                      <a:pt x="2977" y="5175"/>
                    </a:lnTo>
                    <a:lnTo>
                      <a:pt x="2969" y="5168"/>
                    </a:lnTo>
                    <a:lnTo>
                      <a:pt x="2961" y="5160"/>
                    </a:lnTo>
                    <a:lnTo>
                      <a:pt x="2952" y="5153"/>
                    </a:lnTo>
                    <a:lnTo>
                      <a:pt x="2943" y="5148"/>
                    </a:lnTo>
                    <a:lnTo>
                      <a:pt x="2933" y="5141"/>
                    </a:lnTo>
                    <a:lnTo>
                      <a:pt x="2923" y="5138"/>
                    </a:lnTo>
                    <a:lnTo>
                      <a:pt x="2901" y="5130"/>
                    </a:lnTo>
                    <a:lnTo>
                      <a:pt x="2877" y="5125"/>
                    </a:lnTo>
                    <a:lnTo>
                      <a:pt x="2854" y="5123"/>
                    </a:lnTo>
                    <a:lnTo>
                      <a:pt x="2828" y="5121"/>
                    </a:lnTo>
                    <a:lnTo>
                      <a:pt x="2778" y="5121"/>
                    </a:lnTo>
                    <a:lnTo>
                      <a:pt x="2728" y="5124"/>
                    </a:lnTo>
                    <a:lnTo>
                      <a:pt x="2704" y="5125"/>
                    </a:lnTo>
                    <a:lnTo>
                      <a:pt x="2681" y="5126"/>
                    </a:lnTo>
                    <a:lnTo>
                      <a:pt x="2660" y="5125"/>
                    </a:lnTo>
                    <a:lnTo>
                      <a:pt x="2639" y="5124"/>
                    </a:lnTo>
                    <a:lnTo>
                      <a:pt x="2599" y="5120"/>
                    </a:lnTo>
                    <a:lnTo>
                      <a:pt x="2556" y="5116"/>
                    </a:lnTo>
                    <a:lnTo>
                      <a:pt x="2512" y="5114"/>
                    </a:lnTo>
                    <a:lnTo>
                      <a:pt x="2467" y="5112"/>
                    </a:lnTo>
                    <a:lnTo>
                      <a:pt x="2420" y="5110"/>
                    </a:lnTo>
                    <a:lnTo>
                      <a:pt x="2375" y="5107"/>
                    </a:lnTo>
                    <a:lnTo>
                      <a:pt x="2330" y="5104"/>
                    </a:lnTo>
                    <a:lnTo>
                      <a:pt x="2286" y="5097"/>
                    </a:lnTo>
                    <a:lnTo>
                      <a:pt x="2264" y="5095"/>
                    </a:lnTo>
                    <a:lnTo>
                      <a:pt x="2243" y="5090"/>
                    </a:lnTo>
                    <a:lnTo>
                      <a:pt x="2223" y="5085"/>
                    </a:lnTo>
                    <a:lnTo>
                      <a:pt x="2204" y="5080"/>
                    </a:lnTo>
                    <a:lnTo>
                      <a:pt x="2185" y="5073"/>
                    </a:lnTo>
                    <a:lnTo>
                      <a:pt x="2167" y="5066"/>
                    </a:lnTo>
                    <a:lnTo>
                      <a:pt x="2150" y="5058"/>
                    </a:lnTo>
                    <a:lnTo>
                      <a:pt x="2135" y="5050"/>
                    </a:lnTo>
                    <a:lnTo>
                      <a:pt x="2119" y="5039"/>
                    </a:lnTo>
                    <a:lnTo>
                      <a:pt x="2106" y="5028"/>
                    </a:lnTo>
                    <a:lnTo>
                      <a:pt x="2093" y="5016"/>
                    </a:lnTo>
                    <a:lnTo>
                      <a:pt x="2082" y="5003"/>
                    </a:lnTo>
                    <a:lnTo>
                      <a:pt x="2073" y="4988"/>
                    </a:lnTo>
                    <a:lnTo>
                      <a:pt x="2064" y="4972"/>
                    </a:lnTo>
                    <a:lnTo>
                      <a:pt x="2058" y="4954"/>
                    </a:lnTo>
                    <a:lnTo>
                      <a:pt x="2053" y="4935"/>
                    </a:lnTo>
                    <a:lnTo>
                      <a:pt x="2007" y="4927"/>
                    </a:lnTo>
                    <a:lnTo>
                      <a:pt x="1959" y="4917"/>
                    </a:lnTo>
                    <a:lnTo>
                      <a:pt x="1912" y="4906"/>
                    </a:lnTo>
                    <a:lnTo>
                      <a:pt x="1864" y="4892"/>
                    </a:lnTo>
                    <a:lnTo>
                      <a:pt x="1815" y="4878"/>
                    </a:lnTo>
                    <a:lnTo>
                      <a:pt x="1767" y="4863"/>
                    </a:lnTo>
                    <a:lnTo>
                      <a:pt x="1721" y="4847"/>
                    </a:lnTo>
                    <a:lnTo>
                      <a:pt x="1676" y="4829"/>
                    </a:lnTo>
                    <a:lnTo>
                      <a:pt x="1677" y="4836"/>
                    </a:lnTo>
                    <a:lnTo>
                      <a:pt x="1679" y="4842"/>
                    </a:lnTo>
                    <a:lnTo>
                      <a:pt x="1682" y="4849"/>
                    </a:lnTo>
                    <a:lnTo>
                      <a:pt x="1686" y="4858"/>
                    </a:lnTo>
                    <a:lnTo>
                      <a:pt x="1698" y="4878"/>
                    </a:lnTo>
                    <a:lnTo>
                      <a:pt x="1711" y="4900"/>
                    </a:lnTo>
                    <a:lnTo>
                      <a:pt x="1730" y="4924"/>
                    </a:lnTo>
                    <a:lnTo>
                      <a:pt x="1750" y="4949"/>
                    </a:lnTo>
                    <a:lnTo>
                      <a:pt x="1774" y="4975"/>
                    </a:lnTo>
                    <a:lnTo>
                      <a:pt x="1801" y="5002"/>
                    </a:lnTo>
                    <a:lnTo>
                      <a:pt x="1829" y="5028"/>
                    </a:lnTo>
                    <a:lnTo>
                      <a:pt x="1857" y="5053"/>
                    </a:lnTo>
                    <a:lnTo>
                      <a:pt x="1889" y="5077"/>
                    </a:lnTo>
                    <a:lnTo>
                      <a:pt x="1920" y="5100"/>
                    </a:lnTo>
                    <a:lnTo>
                      <a:pt x="1937" y="5110"/>
                    </a:lnTo>
                    <a:lnTo>
                      <a:pt x="1953" y="5120"/>
                    </a:lnTo>
                    <a:lnTo>
                      <a:pt x="1970" y="5129"/>
                    </a:lnTo>
                    <a:lnTo>
                      <a:pt x="1986" y="5136"/>
                    </a:lnTo>
                    <a:lnTo>
                      <a:pt x="2004" y="5144"/>
                    </a:lnTo>
                    <a:lnTo>
                      <a:pt x="2020" y="5149"/>
                    </a:lnTo>
                    <a:lnTo>
                      <a:pt x="2036" y="5154"/>
                    </a:lnTo>
                    <a:lnTo>
                      <a:pt x="2053" y="5159"/>
                    </a:lnTo>
                    <a:lnTo>
                      <a:pt x="2123" y="5170"/>
                    </a:lnTo>
                    <a:lnTo>
                      <a:pt x="2206" y="5182"/>
                    </a:lnTo>
                    <a:lnTo>
                      <a:pt x="2250" y="5188"/>
                    </a:lnTo>
                    <a:lnTo>
                      <a:pt x="2294" y="5196"/>
                    </a:lnTo>
                    <a:lnTo>
                      <a:pt x="2340" y="5204"/>
                    </a:lnTo>
                    <a:lnTo>
                      <a:pt x="2384" y="5216"/>
                    </a:lnTo>
                    <a:lnTo>
                      <a:pt x="2407" y="5222"/>
                    </a:lnTo>
                    <a:lnTo>
                      <a:pt x="2428" y="5230"/>
                    </a:lnTo>
                    <a:lnTo>
                      <a:pt x="2449" y="5238"/>
                    </a:lnTo>
                    <a:lnTo>
                      <a:pt x="2469" y="5247"/>
                    </a:lnTo>
                    <a:lnTo>
                      <a:pt x="2490" y="5257"/>
                    </a:lnTo>
                    <a:lnTo>
                      <a:pt x="2509" y="5267"/>
                    </a:lnTo>
                    <a:lnTo>
                      <a:pt x="2527" y="5279"/>
                    </a:lnTo>
                    <a:lnTo>
                      <a:pt x="2545" y="5291"/>
                    </a:lnTo>
                    <a:lnTo>
                      <a:pt x="2563" y="5305"/>
                    </a:lnTo>
                    <a:lnTo>
                      <a:pt x="2578" y="5320"/>
                    </a:lnTo>
                    <a:lnTo>
                      <a:pt x="2593" y="5337"/>
                    </a:lnTo>
                    <a:lnTo>
                      <a:pt x="2607" y="5354"/>
                    </a:lnTo>
                    <a:lnTo>
                      <a:pt x="2619" y="5373"/>
                    </a:lnTo>
                    <a:lnTo>
                      <a:pt x="2631" y="5393"/>
                    </a:lnTo>
                    <a:lnTo>
                      <a:pt x="2641" y="5415"/>
                    </a:lnTo>
                    <a:lnTo>
                      <a:pt x="2648" y="5437"/>
                    </a:lnTo>
                    <a:lnTo>
                      <a:pt x="2632" y="5416"/>
                    </a:lnTo>
                    <a:lnTo>
                      <a:pt x="2614" y="5396"/>
                    </a:lnTo>
                    <a:lnTo>
                      <a:pt x="2597" y="5377"/>
                    </a:lnTo>
                    <a:lnTo>
                      <a:pt x="2577" y="5360"/>
                    </a:lnTo>
                    <a:lnTo>
                      <a:pt x="2556" y="5345"/>
                    </a:lnTo>
                    <a:lnTo>
                      <a:pt x="2536" y="5331"/>
                    </a:lnTo>
                    <a:lnTo>
                      <a:pt x="2515" y="5320"/>
                    </a:lnTo>
                    <a:lnTo>
                      <a:pt x="2492" y="5309"/>
                    </a:lnTo>
                    <a:lnTo>
                      <a:pt x="2471" y="5300"/>
                    </a:lnTo>
                    <a:lnTo>
                      <a:pt x="2447" y="5291"/>
                    </a:lnTo>
                    <a:lnTo>
                      <a:pt x="2424" y="5284"/>
                    </a:lnTo>
                    <a:lnTo>
                      <a:pt x="2400" y="5279"/>
                    </a:lnTo>
                    <a:lnTo>
                      <a:pt x="2376" y="5272"/>
                    </a:lnTo>
                    <a:lnTo>
                      <a:pt x="2352" y="5269"/>
                    </a:lnTo>
                    <a:lnTo>
                      <a:pt x="2328" y="5265"/>
                    </a:lnTo>
                    <a:lnTo>
                      <a:pt x="2305" y="5262"/>
                    </a:lnTo>
                    <a:lnTo>
                      <a:pt x="2255" y="5257"/>
                    </a:lnTo>
                    <a:lnTo>
                      <a:pt x="2209" y="5255"/>
                    </a:lnTo>
                    <a:lnTo>
                      <a:pt x="2162" y="5253"/>
                    </a:lnTo>
                    <a:lnTo>
                      <a:pt x="2118" y="5251"/>
                    </a:lnTo>
                    <a:lnTo>
                      <a:pt x="2077" y="5250"/>
                    </a:lnTo>
                    <a:lnTo>
                      <a:pt x="2038" y="5246"/>
                    </a:lnTo>
                    <a:lnTo>
                      <a:pt x="2020" y="5245"/>
                    </a:lnTo>
                    <a:lnTo>
                      <a:pt x="2002" y="5242"/>
                    </a:lnTo>
                    <a:lnTo>
                      <a:pt x="1986" y="5238"/>
                    </a:lnTo>
                    <a:lnTo>
                      <a:pt x="1972" y="5235"/>
                    </a:lnTo>
                    <a:lnTo>
                      <a:pt x="1957" y="5230"/>
                    </a:lnTo>
                    <a:lnTo>
                      <a:pt x="1941" y="5222"/>
                    </a:lnTo>
                    <a:lnTo>
                      <a:pt x="1923" y="5212"/>
                    </a:lnTo>
                    <a:lnTo>
                      <a:pt x="1905" y="5201"/>
                    </a:lnTo>
                    <a:lnTo>
                      <a:pt x="1866" y="5173"/>
                    </a:lnTo>
                    <a:lnTo>
                      <a:pt x="1823" y="5140"/>
                    </a:lnTo>
                    <a:lnTo>
                      <a:pt x="1778" y="5102"/>
                    </a:lnTo>
                    <a:lnTo>
                      <a:pt x="1732" y="5062"/>
                    </a:lnTo>
                    <a:lnTo>
                      <a:pt x="1684" y="5019"/>
                    </a:lnTo>
                    <a:lnTo>
                      <a:pt x="1635" y="4975"/>
                    </a:lnTo>
                    <a:lnTo>
                      <a:pt x="1587" y="4933"/>
                    </a:lnTo>
                    <a:lnTo>
                      <a:pt x="1539" y="4890"/>
                    </a:lnTo>
                    <a:lnTo>
                      <a:pt x="1491" y="4849"/>
                    </a:lnTo>
                    <a:lnTo>
                      <a:pt x="1447" y="4812"/>
                    </a:lnTo>
                    <a:lnTo>
                      <a:pt x="1426" y="4795"/>
                    </a:lnTo>
                    <a:lnTo>
                      <a:pt x="1404" y="4779"/>
                    </a:lnTo>
                    <a:lnTo>
                      <a:pt x="1384" y="4765"/>
                    </a:lnTo>
                    <a:lnTo>
                      <a:pt x="1365" y="4753"/>
                    </a:lnTo>
                    <a:lnTo>
                      <a:pt x="1348" y="4741"/>
                    </a:lnTo>
                    <a:lnTo>
                      <a:pt x="1330" y="4731"/>
                    </a:lnTo>
                    <a:lnTo>
                      <a:pt x="1314" y="4724"/>
                    </a:lnTo>
                    <a:lnTo>
                      <a:pt x="1298" y="4719"/>
                    </a:lnTo>
                    <a:lnTo>
                      <a:pt x="1242" y="4701"/>
                    </a:lnTo>
                    <a:lnTo>
                      <a:pt x="1186" y="4681"/>
                    </a:lnTo>
                    <a:lnTo>
                      <a:pt x="1133" y="4661"/>
                    </a:lnTo>
                    <a:lnTo>
                      <a:pt x="1084" y="4642"/>
                    </a:lnTo>
                    <a:lnTo>
                      <a:pt x="1060" y="4634"/>
                    </a:lnTo>
                    <a:lnTo>
                      <a:pt x="1039" y="4627"/>
                    </a:lnTo>
                    <a:lnTo>
                      <a:pt x="1019" y="4622"/>
                    </a:lnTo>
                    <a:lnTo>
                      <a:pt x="1000" y="4618"/>
                    </a:lnTo>
                    <a:lnTo>
                      <a:pt x="982" y="4615"/>
                    </a:lnTo>
                    <a:lnTo>
                      <a:pt x="967" y="4615"/>
                    </a:lnTo>
                    <a:lnTo>
                      <a:pt x="960" y="4617"/>
                    </a:lnTo>
                    <a:lnTo>
                      <a:pt x="953" y="4618"/>
                    </a:lnTo>
                    <a:lnTo>
                      <a:pt x="947" y="4619"/>
                    </a:lnTo>
                    <a:lnTo>
                      <a:pt x="942" y="4622"/>
                    </a:lnTo>
                    <a:lnTo>
                      <a:pt x="938" y="4627"/>
                    </a:lnTo>
                    <a:lnTo>
                      <a:pt x="934" y="4633"/>
                    </a:lnTo>
                    <a:lnTo>
                      <a:pt x="931" y="4641"/>
                    </a:lnTo>
                    <a:lnTo>
                      <a:pt x="928" y="4648"/>
                    </a:lnTo>
                    <a:lnTo>
                      <a:pt x="926" y="4657"/>
                    </a:lnTo>
                    <a:lnTo>
                      <a:pt x="924" y="4667"/>
                    </a:lnTo>
                    <a:lnTo>
                      <a:pt x="923" y="4677"/>
                    </a:lnTo>
                    <a:lnTo>
                      <a:pt x="923" y="4687"/>
                    </a:lnTo>
                    <a:lnTo>
                      <a:pt x="924" y="4711"/>
                    </a:lnTo>
                    <a:lnTo>
                      <a:pt x="927" y="4735"/>
                    </a:lnTo>
                    <a:lnTo>
                      <a:pt x="931" y="4747"/>
                    </a:lnTo>
                    <a:lnTo>
                      <a:pt x="933" y="4760"/>
                    </a:lnTo>
                    <a:lnTo>
                      <a:pt x="938" y="4773"/>
                    </a:lnTo>
                    <a:lnTo>
                      <a:pt x="943" y="4785"/>
                    </a:lnTo>
                    <a:lnTo>
                      <a:pt x="950" y="4798"/>
                    </a:lnTo>
                    <a:lnTo>
                      <a:pt x="956" y="4810"/>
                    </a:lnTo>
                    <a:lnTo>
                      <a:pt x="963" y="4822"/>
                    </a:lnTo>
                    <a:lnTo>
                      <a:pt x="971" y="4833"/>
                    </a:lnTo>
                    <a:lnTo>
                      <a:pt x="981" y="4844"/>
                    </a:lnTo>
                    <a:lnTo>
                      <a:pt x="991" y="4854"/>
                    </a:lnTo>
                    <a:lnTo>
                      <a:pt x="1002" y="4865"/>
                    </a:lnTo>
                    <a:lnTo>
                      <a:pt x="1014" y="4873"/>
                    </a:lnTo>
                    <a:lnTo>
                      <a:pt x="1026" y="4881"/>
                    </a:lnTo>
                    <a:lnTo>
                      <a:pt x="1042" y="4888"/>
                    </a:lnTo>
                    <a:lnTo>
                      <a:pt x="1055" y="4895"/>
                    </a:lnTo>
                    <a:lnTo>
                      <a:pt x="1072" y="4900"/>
                    </a:lnTo>
                    <a:lnTo>
                      <a:pt x="1089" y="4904"/>
                    </a:lnTo>
                    <a:lnTo>
                      <a:pt x="1107" y="4906"/>
                    </a:lnTo>
                    <a:lnTo>
                      <a:pt x="1126" y="4907"/>
                    </a:lnTo>
                    <a:lnTo>
                      <a:pt x="1147" y="4907"/>
                    </a:lnTo>
                    <a:lnTo>
                      <a:pt x="1167" y="4907"/>
                    </a:lnTo>
                    <a:lnTo>
                      <a:pt x="1188" y="4907"/>
                    </a:lnTo>
                    <a:lnTo>
                      <a:pt x="1208" y="4910"/>
                    </a:lnTo>
                    <a:lnTo>
                      <a:pt x="1228" y="4911"/>
                    </a:lnTo>
                    <a:lnTo>
                      <a:pt x="1247" y="4915"/>
                    </a:lnTo>
                    <a:lnTo>
                      <a:pt x="1266" y="4919"/>
                    </a:lnTo>
                    <a:lnTo>
                      <a:pt x="1283" y="4924"/>
                    </a:lnTo>
                    <a:lnTo>
                      <a:pt x="1302" y="4930"/>
                    </a:lnTo>
                    <a:lnTo>
                      <a:pt x="1320" y="4936"/>
                    </a:lnTo>
                    <a:lnTo>
                      <a:pt x="1336" y="4944"/>
                    </a:lnTo>
                    <a:lnTo>
                      <a:pt x="1354" y="4953"/>
                    </a:lnTo>
                    <a:lnTo>
                      <a:pt x="1370" y="4961"/>
                    </a:lnTo>
                    <a:lnTo>
                      <a:pt x="1387" y="4972"/>
                    </a:lnTo>
                    <a:lnTo>
                      <a:pt x="1403" y="4982"/>
                    </a:lnTo>
                    <a:lnTo>
                      <a:pt x="1418" y="4993"/>
                    </a:lnTo>
                    <a:lnTo>
                      <a:pt x="1434" y="5006"/>
                    </a:lnTo>
                    <a:lnTo>
                      <a:pt x="1449" y="5018"/>
                    </a:lnTo>
                    <a:lnTo>
                      <a:pt x="1463" y="5031"/>
                    </a:lnTo>
                    <a:lnTo>
                      <a:pt x="1478" y="5046"/>
                    </a:lnTo>
                    <a:lnTo>
                      <a:pt x="1492" y="5060"/>
                    </a:lnTo>
                    <a:lnTo>
                      <a:pt x="1520" y="5091"/>
                    </a:lnTo>
                    <a:lnTo>
                      <a:pt x="1548" y="5125"/>
                    </a:lnTo>
                    <a:lnTo>
                      <a:pt x="1573" y="5160"/>
                    </a:lnTo>
                    <a:lnTo>
                      <a:pt x="1598" y="5199"/>
                    </a:lnTo>
                    <a:lnTo>
                      <a:pt x="1623" y="5238"/>
                    </a:lnTo>
                    <a:lnTo>
                      <a:pt x="1647" y="5281"/>
                    </a:lnTo>
                    <a:lnTo>
                      <a:pt x="1631" y="5260"/>
                    </a:lnTo>
                    <a:lnTo>
                      <a:pt x="1614" y="5240"/>
                    </a:lnTo>
                    <a:lnTo>
                      <a:pt x="1597" y="5221"/>
                    </a:lnTo>
                    <a:lnTo>
                      <a:pt x="1579" y="5202"/>
                    </a:lnTo>
                    <a:lnTo>
                      <a:pt x="1562" y="5184"/>
                    </a:lnTo>
                    <a:lnTo>
                      <a:pt x="1543" y="5167"/>
                    </a:lnTo>
                    <a:lnTo>
                      <a:pt x="1524" y="5149"/>
                    </a:lnTo>
                    <a:lnTo>
                      <a:pt x="1505" y="5133"/>
                    </a:lnTo>
                    <a:lnTo>
                      <a:pt x="1486" y="5116"/>
                    </a:lnTo>
                    <a:lnTo>
                      <a:pt x="1466" y="5102"/>
                    </a:lnTo>
                    <a:lnTo>
                      <a:pt x="1447" y="5087"/>
                    </a:lnTo>
                    <a:lnTo>
                      <a:pt x="1427" y="5073"/>
                    </a:lnTo>
                    <a:lnTo>
                      <a:pt x="1407" y="5061"/>
                    </a:lnTo>
                    <a:lnTo>
                      <a:pt x="1387" y="5048"/>
                    </a:lnTo>
                    <a:lnTo>
                      <a:pt x="1365" y="5037"/>
                    </a:lnTo>
                    <a:lnTo>
                      <a:pt x="1345" y="5027"/>
                    </a:lnTo>
                    <a:lnTo>
                      <a:pt x="1325" y="5017"/>
                    </a:lnTo>
                    <a:lnTo>
                      <a:pt x="1305" y="5008"/>
                    </a:lnTo>
                    <a:lnTo>
                      <a:pt x="1283" y="5000"/>
                    </a:lnTo>
                    <a:lnTo>
                      <a:pt x="1263" y="4994"/>
                    </a:lnTo>
                    <a:lnTo>
                      <a:pt x="1243" y="4988"/>
                    </a:lnTo>
                    <a:lnTo>
                      <a:pt x="1223" y="4982"/>
                    </a:lnTo>
                    <a:lnTo>
                      <a:pt x="1204" y="4978"/>
                    </a:lnTo>
                    <a:lnTo>
                      <a:pt x="1184" y="4974"/>
                    </a:lnTo>
                    <a:lnTo>
                      <a:pt x="1165" y="4973"/>
                    </a:lnTo>
                    <a:lnTo>
                      <a:pt x="1145" y="4972"/>
                    </a:lnTo>
                    <a:lnTo>
                      <a:pt x="1126" y="4970"/>
                    </a:lnTo>
                    <a:lnTo>
                      <a:pt x="1108" y="4972"/>
                    </a:lnTo>
                    <a:lnTo>
                      <a:pt x="1089" y="4974"/>
                    </a:lnTo>
                    <a:lnTo>
                      <a:pt x="1072" y="4977"/>
                    </a:lnTo>
                    <a:lnTo>
                      <a:pt x="1055" y="4980"/>
                    </a:lnTo>
                    <a:lnTo>
                      <a:pt x="1039" y="4985"/>
                    </a:lnTo>
                    <a:lnTo>
                      <a:pt x="1023" y="4990"/>
                    </a:lnTo>
                    <a:lnTo>
                      <a:pt x="1006" y="4992"/>
                    </a:lnTo>
                    <a:lnTo>
                      <a:pt x="991" y="4990"/>
                    </a:lnTo>
                    <a:lnTo>
                      <a:pt x="976" y="4987"/>
                    </a:lnTo>
                    <a:lnTo>
                      <a:pt x="962" y="4980"/>
                    </a:lnTo>
                    <a:lnTo>
                      <a:pt x="948" y="4972"/>
                    </a:lnTo>
                    <a:lnTo>
                      <a:pt x="934" y="4961"/>
                    </a:lnTo>
                    <a:lnTo>
                      <a:pt x="922" y="4949"/>
                    </a:lnTo>
                    <a:lnTo>
                      <a:pt x="909" y="4936"/>
                    </a:lnTo>
                    <a:lnTo>
                      <a:pt x="897" y="4920"/>
                    </a:lnTo>
                    <a:lnTo>
                      <a:pt x="885" y="4904"/>
                    </a:lnTo>
                    <a:lnTo>
                      <a:pt x="873" y="4886"/>
                    </a:lnTo>
                    <a:lnTo>
                      <a:pt x="851" y="4847"/>
                    </a:lnTo>
                    <a:lnTo>
                      <a:pt x="830" y="4807"/>
                    </a:lnTo>
                    <a:lnTo>
                      <a:pt x="788" y="4721"/>
                    </a:lnTo>
                    <a:lnTo>
                      <a:pt x="751" y="4641"/>
                    </a:lnTo>
                    <a:lnTo>
                      <a:pt x="741" y="4623"/>
                    </a:lnTo>
                    <a:lnTo>
                      <a:pt x="730" y="4605"/>
                    </a:lnTo>
                    <a:lnTo>
                      <a:pt x="722" y="4590"/>
                    </a:lnTo>
                    <a:lnTo>
                      <a:pt x="712" y="4576"/>
                    </a:lnTo>
                    <a:lnTo>
                      <a:pt x="702" y="4564"/>
                    </a:lnTo>
                    <a:lnTo>
                      <a:pt x="693" y="4552"/>
                    </a:lnTo>
                    <a:lnTo>
                      <a:pt x="683" y="4544"/>
                    </a:lnTo>
                    <a:lnTo>
                      <a:pt x="673" y="4537"/>
                    </a:lnTo>
                    <a:lnTo>
                      <a:pt x="620" y="4510"/>
                    </a:lnTo>
                    <a:lnTo>
                      <a:pt x="550" y="4476"/>
                    </a:lnTo>
                    <a:lnTo>
                      <a:pt x="510" y="4455"/>
                    </a:lnTo>
                    <a:lnTo>
                      <a:pt x="470" y="4435"/>
                    </a:lnTo>
                    <a:lnTo>
                      <a:pt x="427" y="4413"/>
                    </a:lnTo>
                    <a:lnTo>
                      <a:pt x="384" y="4389"/>
                    </a:lnTo>
                    <a:lnTo>
                      <a:pt x="343" y="4364"/>
                    </a:lnTo>
                    <a:lnTo>
                      <a:pt x="302" y="4338"/>
                    </a:lnTo>
                    <a:lnTo>
                      <a:pt x="283" y="4325"/>
                    </a:lnTo>
                    <a:lnTo>
                      <a:pt x="265" y="4311"/>
                    </a:lnTo>
                    <a:lnTo>
                      <a:pt x="247" y="4297"/>
                    </a:lnTo>
                    <a:lnTo>
                      <a:pt x="231" y="4283"/>
                    </a:lnTo>
                    <a:lnTo>
                      <a:pt x="214" y="4269"/>
                    </a:lnTo>
                    <a:lnTo>
                      <a:pt x="200" y="4255"/>
                    </a:lnTo>
                    <a:lnTo>
                      <a:pt x="188" y="4240"/>
                    </a:lnTo>
                    <a:lnTo>
                      <a:pt x="175" y="4226"/>
                    </a:lnTo>
                    <a:lnTo>
                      <a:pt x="165" y="4211"/>
                    </a:lnTo>
                    <a:lnTo>
                      <a:pt x="156" y="4196"/>
                    </a:lnTo>
                    <a:lnTo>
                      <a:pt x="150" y="4181"/>
                    </a:lnTo>
                    <a:lnTo>
                      <a:pt x="145" y="4166"/>
                    </a:lnTo>
                    <a:lnTo>
                      <a:pt x="144" y="4181"/>
                    </a:lnTo>
                    <a:lnTo>
                      <a:pt x="145" y="4197"/>
                    </a:lnTo>
                    <a:lnTo>
                      <a:pt x="147" y="4214"/>
                    </a:lnTo>
                    <a:lnTo>
                      <a:pt x="151" y="4231"/>
                    </a:lnTo>
                    <a:lnTo>
                      <a:pt x="158" y="4249"/>
                    </a:lnTo>
                    <a:lnTo>
                      <a:pt x="164" y="4267"/>
                    </a:lnTo>
                    <a:lnTo>
                      <a:pt x="173" y="4286"/>
                    </a:lnTo>
                    <a:lnTo>
                      <a:pt x="181" y="4304"/>
                    </a:lnTo>
                    <a:lnTo>
                      <a:pt x="227" y="4388"/>
                    </a:lnTo>
                    <a:lnTo>
                      <a:pt x="280" y="4481"/>
                    </a:lnTo>
                    <a:lnTo>
                      <a:pt x="306" y="4531"/>
                    </a:lnTo>
                    <a:lnTo>
                      <a:pt x="331" y="4583"/>
                    </a:lnTo>
                    <a:lnTo>
                      <a:pt x="343" y="4610"/>
                    </a:lnTo>
                    <a:lnTo>
                      <a:pt x="354" y="4638"/>
                    </a:lnTo>
                    <a:lnTo>
                      <a:pt x="365" y="4667"/>
                    </a:lnTo>
                    <a:lnTo>
                      <a:pt x="374" y="4696"/>
                    </a:lnTo>
                    <a:lnTo>
                      <a:pt x="383" y="4726"/>
                    </a:lnTo>
                    <a:lnTo>
                      <a:pt x="390" y="4756"/>
                    </a:lnTo>
                    <a:lnTo>
                      <a:pt x="397" y="4788"/>
                    </a:lnTo>
                    <a:lnTo>
                      <a:pt x="402" y="4819"/>
                    </a:lnTo>
                    <a:lnTo>
                      <a:pt x="406" y="4852"/>
                    </a:lnTo>
                    <a:lnTo>
                      <a:pt x="407" y="4885"/>
                    </a:lnTo>
                    <a:lnTo>
                      <a:pt x="407" y="4919"/>
                    </a:lnTo>
                    <a:lnTo>
                      <a:pt x="406" y="4954"/>
                    </a:lnTo>
                    <a:lnTo>
                      <a:pt x="401" y="4920"/>
                    </a:lnTo>
                    <a:lnTo>
                      <a:pt x="396" y="4888"/>
                    </a:lnTo>
                    <a:lnTo>
                      <a:pt x="388" y="4858"/>
                    </a:lnTo>
                    <a:lnTo>
                      <a:pt x="382" y="4831"/>
                    </a:lnTo>
                    <a:lnTo>
                      <a:pt x="374" y="4803"/>
                    </a:lnTo>
                    <a:lnTo>
                      <a:pt x="365" y="4778"/>
                    </a:lnTo>
                    <a:lnTo>
                      <a:pt x="355" y="4753"/>
                    </a:lnTo>
                    <a:lnTo>
                      <a:pt x="345" y="4730"/>
                    </a:lnTo>
                    <a:lnTo>
                      <a:pt x="335" y="4707"/>
                    </a:lnTo>
                    <a:lnTo>
                      <a:pt x="324" y="4687"/>
                    </a:lnTo>
                    <a:lnTo>
                      <a:pt x="312" y="4667"/>
                    </a:lnTo>
                    <a:lnTo>
                      <a:pt x="301" y="4647"/>
                    </a:lnTo>
                    <a:lnTo>
                      <a:pt x="276" y="4612"/>
                    </a:lnTo>
                    <a:lnTo>
                      <a:pt x="251" y="4578"/>
                    </a:lnTo>
                    <a:lnTo>
                      <a:pt x="198" y="4516"/>
                    </a:lnTo>
                    <a:lnTo>
                      <a:pt x="145" y="4457"/>
                    </a:lnTo>
                    <a:lnTo>
                      <a:pt x="120" y="4427"/>
                    </a:lnTo>
                    <a:lnTo>
                      <a:pt x="97" y="4395"/>
                    </a:lnTo>
                    <a:lnTo>
                      <a:pt x="86" y="4380"/>
                    </a:lnTo>
                    <a:lnTo>
                      <a:pt x="74" y="4362"/>
                    </a:lnTo>
                    <a:lnTo>
                      <a:pt x="64" y="4345"/>
                    </a:lnTo>
                    <a:lnTo>
                      <a:pt x="54" y="4327"/>
                    </a:lnTo>
                    <a:lnTo>
                      <a:pt x="45" y="4308"/>
                    </a:lnTo>
                    <a:lnTo>
                      <a:pt x="38" y="4291"/>
                    </a:lnTo>
                    <a:lnTo>
                      <a:pt x="30" y="4272"/>
                    </a:lnTo>
                    <a:lnTo>
                      <a:pt x="24" y="4253"/>
                    </a:lnTo>
                    <a:lnTo>
                      <a:pt x="19" y="4234"/>
                    </a:lnTo>
                    <a:lnTo>
                      <a:pt x="14" y="4215"/>
                    </a:lnTo>
                    <a:lnTo>
                      <a:pt x="10" y="4196"/>
                    </a:lnTo>
                    <a:lnTo>
                      <a:pt x="6" y="4177"/>
                    </a:lnTo>
                    <a:lnTo>
                      <a:pt x="4" y="4158"/>
                    </a:lnTo>
                    <a:lnTo>
                      <a:pt x="3" y="4140"/>
                    </a:lnTo>
                    <a:lnTo>
                      <a:pt x="1" y="4121"/>
                    </a:lnTo>
                    <a:lnTo>
                      <a:pt x="0" y="4101"/>
                    </a:lnTo>
                    <a:lnTo>
                      <a:pt x="1" y="4062"/>
                    </a:lnTo>
                    <a:lnTo>
                      <a:pt x="5" y="4021"/>
                    </a:lnTo>
                    <a:lnTo>
                      <a:pt x="10" y="3980"/>
                    </a:lnTo>
                    <a:lnTo>
                      <a:pt x="18" y="3938"/>
                    </a:lnTo>
                    <a:lnTo>
                      <a:pt x="28" y="3895"/>
                    </a:lnTo>
                    <a:lnTo>
                      <a:pt x="40" y="3850"/>
                    </a:lnTo>
                    <a:lnTo>
                      <a:pt x="53" y="3805"/>
                    </a:lnTo>
                    <a:lnTo>
                      <a:pt x="68" y="3758"/>
                    </a:lnTo>
                    <a:lnTo>
                      <a:pt x="86" y="3709"/>
                    </a:lnTo>
                    <a:lnTo>
                      <a:pt x="103" y="3660"/>
                    </a:lnTo>
                    <a:lnTo>
                      <a:pt x="116" y="3637"/>
                    </a:lnTo>
                    <a:lnTo>
                      <a:pt x="152" y="3579"/>
                    </a:lnTo>
                    <a:lnTo>
                      <a:pt x="208" y="3490"/>
                    </a:lnTo>
                    <a:lnTo>
                      <a:pt x="277" y="3373"/>
                    </a:lnTo>
                    <a:lnTo>
                      <a:pt x="316" y="3306"/>
                    </a:lnTo>
                    <a:lnTo>
                      <a:pt x="356" y="3236"/>
                    </a:lnTo>
                    <a:lnTo>
                      <a:pt x="398" y="3160"/>
                    </a:lnTo>
                    <a:lnTo>
                      <a:pt x="441" y="3081"/>
                    </a:lnTo>
                    <a:lnTo>
                      <a:pt x="485" y="2999"/>
                    </a:lnTo>
                    <a:lnTo>
                      <a:pt x="528" y="2915"/>
                    </a:lnTo>
                    <a:lnTo>
                      <a:pt x="571" y="2829"/>
                    </a:lnTo>
                    <a:lnTo>
                      <a:pt x="612" y="2743"/>
                    </a:lnTo>
                    <a:lnTo>
                      <a:pt x="651" y="2656"/>
                    </a:lnTo>
                    <a:lnTo>
                      <a:pt x="689" y="2569"/>
                    </a:lnTo>
                    <a:lnTo>
                      <a:pt x="723" y="2482"/>
                    </a:lnTo>
                    <a:lnTo>
                      <a:pt x="754" y="2398"/>
                    </a:lnTo>
                    <a:lnTo>
                      <a:pt x="781" y="2316"/>
                    </a:lnTo>
                    <a:lnTo>
                      <a:pt x="804" y="2235"/>
                    </a:lnTo>
                    <a:lnTo>
                      <a:pt x="821" y="2160"/>
                    </a:lnTo>
                    <a:lnTo>
                      <a:pt x="834" y="2088"/>
                    </a:lnTo>
                    <a:lnTo>
                      <a:pt x="840" y="2020"/>
                    </a:lnTo>
                    <a:lnTo>
                      <a:pt x="839" y="1957"/>
                    </a:lnTo>
                    <a:lnTo>
                      <a:pt x="831" y="1902"/>
                    </a:lnTo>
                    <a:lnTo>
                      <a:pt x="816" y="1851"/>
                    </a:lnTo>
                    <a:lnTo>
                      <a:pt x="792" y="1809"/>
                    </a:lnTo>
                    <a:lnTo>
                      <a:pt x="761" y="1773"/>
                    </a:lnTo>
                    <a:lnTo>
                      <a:pt x="719" y="1747"/>
                    </a:lnTo>
                    <a:lnTo>
                      <a:pt x="668" y="1729"/>
                    </a:lnTo>
                    <a:lnTo>
                      <a:pt x="606" y="1715"/>
                    </a:lnTo>
                    <a:lnTo>
                      <a:pt x="548" y="1699"/>
                    </a:lnTo>
                    <a:lnTo>
                      <a:pt x="495" y="1683"/>
                    </a:lnTo>
                    <a:lnTo>
                      <a:pt x="443" y="1665"/>
                    </a:lnTo>
                    <a:lnTo>
                      <a:pt x="419" y="1655"/>
                    </a:lnTo>
                    <a:lnTo>
                      <a:pt x="397" y="1645"/>
                    </a:lnTo>
                    <a:lnTo>
                      <a:pt x="373" y="1635"/>
                    </a:lnTo>
                    <a:lnTo>
                      <a:pt x="351" y="1624"/>
                    </a:lnTo>
                    <a:lnTo>
                      <a:pt x="329" y="1612"/>
                    </a:lnTo>
                    <a:lnTo>
                      <a:pt x="309" y="1600"/>
                    </a:lnTo>
                    <a:lnTo>
                      <a:pt x="287" y="1587"/>
                    </a:lnTo>
                    <a:lnTo>
                      <a:pt x="267" y="1573"/>
                    </a:lnTo>
                    <a:lnTo>
                      <a:pt x="278" y="1464"/>
                    </a:lnTo>
                    <a:lnTo>
                      <a:pt x="292" y="1345"/>
                    </a:lnTo>
                    <a:lnTo>
                      <a:pt x="307" y="1222"/>
                    </a:lnTo>
                    <a:lnTo>
                      <a:pt x="326" y="1095"/>
                    </a:lnTo>
                    <a:lnTo>
                      <a:pt x="346" y="967"/>
                    </a:lnTo>
                    <a:lnTo>
                      <a:pt x="369" y="839"/>
                    </a:lnTo>
                    <a:lnTo>
                      <a:pt x="380" y="775"/>
                    </a:lnTo>
                    <a:lnTo>
                      <a:pt x="393" y="714"/>
                    </a:lnTo>
                    <a:lnTo>
                      <a:pt x="406" y="652"/>
                    </a:lnTo>
                    <a:lnTo>
                      <a:pt x="419" y="592"/>
                    </a:lnTo>
                    <a:lnTo>
                      <a:pt x="433" y="532"/>
                    </a:lnTo>
                    <a:lnTo>
                      <a:pt x="447" y="476"/>
                    </a:lnTo>
                    <a:lnTo>
                      <a:pt x="462" y="422"/>
                    </a:lnTo>
                    <a:lnTo>
                      <a:pt x="477" y="369"/>
                    </a:lnTo>
                    <a:lnTo>
                      <a:pt x="494" y="318"/>
                    </a:lnTo>
                    <a:lnTo>
                      <a:pt x="510" y="272"/>
                    </a:lnTo>
                    <a:lnTo>
                      <a:pt x="526" y="228"/>
                    </a:lnTo>
                    <a:lnTo>
                      <a:pt x="544" y="186"/>
                    </a:lnTo>
                    <a:lnTo>
                      <a:pt x="562" y="148"/>
                    </a:lnTo>
                    <a:lnTo>
                      <a:pt x="579" y="116"/>
                    </a:lnTo>
                    <a:lnTo>
                      <a:pt x="598" y="86"/>
                    </a:lnTo>
                    <a:lnTo>
                      <a:pt x="617" y="60"/>
                    </a:lnTo>
                    <a:lnTo>
                      <a:pt x="636" y="39"/>
                    </a:lnTo>
                    <a:lnTo>
                      <a:pt x="656" y="23"/>
                    </a:lnTo>
                    <a:lnTo>
                      <a:pt x="676" y="11"/>
                    </a:lnTo>
                    <a:lnTo>
                      <a:pt x="698" y="5"/>
                    </a:lnTo>
                    <a:lnTo>
                      <a:pt x="722" y="2"/>
                    </a:lnTo>
                    <a:lnTo>
                      <a:pt x="748" y="0"/>
                    </a:lnTo>
                    <a:lnTo>
                      <a:pt x="775" y="1"/>
                    </a:lnTo>
                    <a:lnTo>
                      <a:pt x="802" y="2"/>
                    </a:lnTo>
                    <a:lnTo>
                      <a:pt x="831" y="6"/>
                    </a:lnTo>
                    <a:lnTo>
                      <a:pt x="860" y="11"/>
                    </a:lnTo>
                    <a:lnTo>
                      <a:pt x="889" y="18"/>
                    </a:lnTo>
                    <a:lnTo>
                      <a:pt x="919" y="25"/>
                    </a:lnTo>
                    <a:lnTo>
                      <a:pt x="951" y="34"/>
                    </a:lnTo>
                    <a:lnTo>
                      <a:pt x="981" y="45"/>
                    </a:lnTo>
                    <a:lnTo>
                      <a:pt x="1013" y="57"/>
                    </a:lnTo>
                    <a:lnTo>
                      <a:pt x="1043" y="68"/>
                    </a:lnTo>
                    <a:lnTo>
                      <a:pt x="1073" y="82"/>
                    </a:lnTo>
                    <a:lnTo>
                      <a:pt x="1103" y="97"/>
                    </a:lnTo>
                    <a:lnTo>
                      <a:pt x="1132" y="112"/>
                    </a:lnTo>
                    <a:lnTo>
                      <a:pt x="1161" y="127"/>
                    </a:lnTo>
                    <a:lnTo>
                      <a:pt x="1190" y="145"/>
                    </a:lnTo>
                    <a:lnTo>
                      <a:pt x="1218" y="161"/>
                    </a:lnTo>
                    <a:lnTo>
                      <a:pt x="1243" y="180"/>
                    </a:lnTo>
                    <a:lnTo>
                      <a:pt x="1268" y="198"/>
                    </a:lnTo>
                    <a:lnTo>
                      <a:pt x="1292" y="216"/>
                    </a:lnTo>
                    <a:lnTo>
                      <a:pt x="1315" y="235"/>
                    </a:lnTo>
                    <a:lnTo>
                      <a:pt x="1336" y="255"/>
                    </a:lnTo>
                    <a:lnTo>
                      <a:pt x="1355" y="274"/>
                    </a:lnTo>
                    <a:lnTo>
                      <a:pt x="1373" y="294"/>
                    </a:lnTo>
                    <a:lnTo>
                      <a:pt x="1388" y="315"/>
                    </a:lnTo>
                    <a:lnTo>
                      <a:pt x="1402" y="335"/>
                    </a:lnTo>
                    <a:lnTo>
                      <a:pt x="1413" y="354"/>
                    </a:lnTo>
                    <a:lnTo>
                      <a:pt x="1422" y="374"/>
                    </a:lnTo>
                    <a:lnTo>
                      <a:pt x="1428" y="393"/>
                    </a:lnTo>
                    <a:lnTo>
                      <a:pt x="1432" y="413"/>
                    </a:lnTo>
                    <a:lnTo>
                      <a:pt x="1432" y="432"/>
                    </a:lnTo>
                    <a:lnTo>
                      <a:pt x="1432" y="452"/>
                    </a:lnTo>
                    <a:lnTo>
                      <a:pt x="1429" y="473"/>
                    </a:lnTo>
                    <a:lnTo>
                      <a:pt x="1427" y="497"/>
                    </a:lnTo>
                    <a:lnTo>
                      <a:pt x="1424" y="522"/>
                    </a:lnTo>
                    <a:lnTo>
                      <a:pt x="1416" y="576"/>
                    </a:lnTo>
                    <a:lnTo>
                      <a:pt x="1405" y="634"/>
                    </a:lnTo>
                    <a:lnTo>
                      <a:pt x="1393" y="696"/>
                    </a:lnTo>
                    <a:lnTo>
                      <a:pt x="1380" y="759"/>
                    </a:lnTo>
                    <a:lnTo>
                      <a:pt x="1368" y="826"/>
                    </a:lnTo>
                    <a:lnTo>
                      <a:pt x="1355" y="891"/>
                    </a:lnTo>
                    <a:lnTo>
                      <a:pt x="1344" y="958"/>
                    </a:lnTo>
                    <a:lnTo>
                      <a:pt x="1334" y="1024"/>
                    </a:lnTo>
                    <a:lnTo>
                      <a:pt x="1330" y="1056"/>
                    </a:lnTo>
                    <a:lnTo>
                      <a:pt x="1326" y="1087"/>
                    </a:lnTo>
                    <a:lnTo>
                      <a:pt x="1324" y="1119"/>
                    </a:lnTo>
                    <a:lnTo>
                      <a:pt x="1322" y="1149"/>
                    </a:lnTo>
                    <a:lnTo>
                      <a:pt x="1321" y="1179"/>
                    </a:lnTo>
                    <a:lnTo>
                      <a:pt x="1321" y="1207"/>
                    </a:lnTo>
                    <a:lnTo>
                      <a:pt x="1322" y="1235"/>
                    </a:lnTo>
                    <a:lnTo>
                      <a:pt x="1324" y="1261"/>
                    </a:lnTo>
                    <a:lnTo>
                      <a:pt x="1327" y="1286"/>
                    </a:lnTo>
                    <a:lnTo>
                      <a:pt x="1332" y="1310"/>
                    </a:lnTo>
                    <a:lnTo>
                      <a:pt x="1337" y="1332"/>
                    </a:lnTo>
                    <a:lnTo>
                      <a:pt x="1345" y="1352"/>
                    </a:lnTo>
                    <a:lnTo>
                      <a:pt x="1322" y="1371"/>
                    </a:lnTo>
                    <a:lnTo>
                      <a:pt x="1297" y="1388"/>
                    </a:lnTo>
                    <a:lnTo>
                      <a:pt x="1272" y="1407"/>
                    </a:lnTo>
                    <a:lnTo>
                      <a:pt x="1244" y="1426"/>
                    </a:lnTo>
                    <a:lnTo>
                      <a:pt x="1217" y="1445"/>
                    </a:lnTo>
                    <a:lnTo>
                      <a:pt x="1189" y="1465"/>
                    </a:lnTo>
                    <a:lnTo>
                      <a:pt x="1162" y="1486"/>
                    </a:lnTo>
                    <a:lnTo>
                      <a:pt x="1136" y="1508"/>
                    </a:lnTo>
                    <a:lnTo>
                      <a:pt x="1113" y="1530"/>
                    </a:lnTo>
                    <a:lnTo>
                      <a:pt x="1092" y="1553"/>
                    </a:lnTo>
                    <a:lnTo>
                      <a:pt x="1083" y="1566"/>
                    </a:lnTo>
                    <a:lnTo>
                      <a:pt x="1074" y="1577"/>
                    </a:lnTo>
                    <a:lnTo>
                      <a:pt x="1067" y="1590"/>
                    </a:lnTo>
                    <a:lnTo>
                      <a:pt x="1060" y="1602"/>
                    </a:lnTo>
                    <a:lnTo>
                      <a:pt x="1054" y="1616"/>
                    </a:lnTo>
                    <a:lnTo>
                      <a:pt x="1050" y="1629"/>
                    </a:lnTo>
                    <a:lnTo>
                      <a:pt x="1047" y="1642"/>
                    </a:lnTo>
                    <a:lnTo>
                      <a:pt x="1045" y="1656"/>
                    </a:lnTo>
                    <a:lnTo>
                      <a:pt x="1044" y="1670"/>
                    </a:lnTo>
                    <a:lnTo>
                      <a:pt x="1045" y="1684"/>
                    </a:lnTo>
                    <a:lnTo>
                      <a:pt x="1048" y="1699"/>
                    </a:lnTo>
                    <a:lnTo>
                      <a:pt x="1053" y="1714"/>
                    </a:lnTo>
                    <a:close/>
                  </a:path>
                </a:pathLst>
              </a:custGeom>
              <a:solidFill>
                <a:srgbClr val="D65540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4909" y="1819"/>
                <a:ext cx="463" cy="802"/>
              </a:xfrm>
              <a:custGeom>
                <a:avLst/>
                <a:gdLst>
                  <a:gd name="T0" fmla="*/ 1 w 1853"/>
                  <a:gd name="T1" fmla="*/ 1 h 3212"/>
                  <a:gd name="T2" fmla="*/ 2 w 1853"/>
                  <a:gd name="T3" fmla="*/ 2 h 3212"/>
                  <a:gd name="T4" fmla="*/ 2 w 1853"/>
                  <a:gd name="T5" fmla="*/ 3 h 3212"/>
                  <a:gd name="T6" fmla="*/ 2 w 1853"/>
                  <a:gd name="T7" fmla="*/ 4 h 3212"/>
                  <a:gd name="T8" fmla="*/ 1 w 1853"/>
                  <a:gd name="T9" fmla="*/ 6 h 3212"/>
                  <a:gd name="T10" fmla="*/ 0 w 1853"/>
                  <a:gd name="T11" fmla="*/ 8 h 3212"/>
                  <a:gd name="T12" fmla="*/ 0 w 1853"/>
                  <a:gd name="T13" fmla="*/ 7 h 3212"/>
                  <a:gd name="T14" fmla="*/ 1 w 1853"/>
                  <a:gd name="T15" fmla="*/ 6 h 3212"/>
                  <a:gd name="T16" fmla="*/ 1 w 1853"/>
                  <a:gd name="T17" fmla="*/ 6 h 3212"/>
                  <a:gd name="T18" fmla="*/ 2 w 1853"/>
                  <a:gd name="T19" fmla="*/ 6 h 3212"/>
                  <a:gd name="T20" fmla="*/ 2 w 1853"/>
                  <a:gd name="T21" fmla="*/ 7 h 3212"/>
                  <a:gd name="T22" fmla="*/ 2 w 1853"/>
                  <a:gd name="T23" fmla="*/ 6 h 3212"/>
                  <a:gd name="T24" fmla="*/ 2 w 1853"/>
                  <a:gd name="T25" fmla="*/ 5 h 3212"/>
                  <a:gd name="T26" fmla="*/ 2 w 1853"/>
                  <a:gd name="T27" fmla="*/ 4 h 3212"/>
                  <a:gd name="T28" fmla="*/ 3 w 1853"/>
                  <a:gd name="T29" fmla="*/ 4 h 3212"/>
                  <a:gd name="T30" fmla="*/ 3 w 1853"/>
                  <a:gd name="T31" fmla="*/ 5 h 3212"/>
                  <a:gd name="T32" fmla="*/ 3 w 1853"/>
                  <a:gd name="T33" fmla="*/ 6 h 3212"/>
                  <a:gd name="T34" fmla="*/ 3 w 1853"/>
                  <a:gd name="T35" fmla="*/ 8 h 3212"/>
                  <a:gd name="T36" fmla="*/ 2 w 1853"/>
                  <a:gd name="T37" fmla="*/ 9 h 3212"/>
                  <a:gd name="T38" fmla="*/ 2 w 1853"/>
                  <a:gd name="T39" fmla="*/ 9 h 3212"/>
                  <a:gd name="T40" fmla="*/ 3 w 1853"/>
                  <a:gd name="T41" fmla="*/ 9 h 3212"/>
                  <a:gd name="T42" fmla="*/ 3 w 1853"/>
                  <a:gd name="T43" fmla="*/ 10 h 3212"/>
                  <a:gd name="T44" fmla="*/ 3 w 1853"/>
                  <a:gd name="T45" fmla="*/ 8 h 3212"/>
                  <a:gd name="T46" fmla="*/ 4 w 1853"/>
                  <a:gd name="T47" fmla="*/ 6 h 3212"/>
                  <a:gd name="T48" fmla="*/ 4 w 1853"/>
                  <a:gd name="T49" fmla="*/ 6 h 3212"/>
                  <a:gd name="T50" fmla="*/ 5 w 1853"/>
                  <a:gd name="T51" fmla="*/ 7 h 3212"/>
                  <a:gd name="T52" fmla="*/ 6 w 1853"/>
                  <a:gd name="T53" fmla="*/ 8 h 3212"/>
                  <a:gd name="T54" fmla="*/ 6 w 1853"/>
                  <a:gd name="T55" fmla="*/ 11 h 3212"/>
                  <a:gd name="T56" fmla="*/ 6 w 1853"/>
                  <a:gd name="T57" fmla="*/ 12 h 3212"/>
                  <a:gd name="T58" fmla="*/ 6 w 1853"/>
                  <a:gd name="T59" fmla="*/ 11 h 3212"/>
                  <a:gd name="T60" fmla="*/ 6 w 1853"/>
                  <a:gd name="T61" fmla="*/ 9 h 3212"/>
                  <a:gd name="T62" fmla="*/ 7 w 1853"/>
                  <a:gd name="T63" fmla="*/ 10 h 3212"/>
                  <a:gd name="T64" fmla="*/ 7 w 1853"/>
                  <a:gd name="T65" fmla="*/ 11 h 3212"/>
                  <a:gd name="T66" fmla="*/ 7 w 1853"/>
                  <a:gd name="T67" fmla="*/ 12 h 3212"/>
                  <a:gd name="T68" fmla="*/ 7 w 1853"/>
                  <a:gd name="T69" fmla="*/ 11 h 3212"/>
                  <a:gd name="T70" fmla="*/ 7 w 1853"/>
                  <a:gd name="T71" fmla="*/ 9 h 3212"/>
                  <a:gd name="T72" fmla="*/ 6 w 1853"/>
                  <a:gd name="T73" fmla="*/ 8 h 3212"/>
                  <a:gd name="T74" fmla="*/ 4 w 1853"/>
                  <a:gd name="T75" fmla="*/ 6 h 3212"/>
                  <a:gd name="T76" fmla="*/ 6 w 1853"/>
                  <a:gd name="T77" fmla="*/ 6 h 3212"/>
                  <a:gd name="T78" fmla="*/ 6 w 1853"/>
                  <a:gd name="T79" fmla="*/ 7 h 3212"/>
                  <a:gd name="T80" fmla="*/ 7 w 1853"/>
                  <a:gd name="T81" fmla="*/ 8 h 3212"/>
                  <a:gd name="T82" fmla="*/ 6 w 1853"/>
                  <a:gd name="T83" fmla="*/ 8 h 3212"/>
                  <a:gd name="T84" fmla="*/ 6 w 1853"/>
                  <a:gd name="T85" fmla="*/ 7 h 3212"/>
                  <a:gd name="T86" fmla="*/ 6 w 1853"/>
                  <a:gd name="T87" fmla="*/ 6 h 3212"/>
                  <a:gd name="T88" fmla="*/ 5 w 1853"/>
                  <a:gd name="T89" fmla="*/ 6 h 3212"/>
                  <a:gd name="T90" fmla="*/ 6 w 1853"/>
                  <a:gd name="T91" fmla="*/ 6 h 3212"/>
                  <a:gd name="T92" fmla="*/ 6 w 1853"/>
                  <a:gd name="T93" fmla="*/ 6 h 3212"/>
                  <a:gd name="T94" fmla="*/ 6 w 1853"/>
                  <a:gd name="T95" fmla="*/ 6 h 3212"/>
                  <a:gd name="T96" fmla="*/ 5 w 1853"/>
                  <a:gd name="T97" fmla="*/ 5 h 3212"/>
                  <a:gd name="T98" fmla="*/ 4 w 1853"/>
                  <a:gd name="T99" fmla="*/ 5 h 3212"/>
                  <a:gd name="T100" fmla="*/ 3 w 1853"/>
                  <a:gd name="T101" fmla="*/ 4 h 3212"/>
                  <a:gd name="T102" fmla="*/ 3 w 1853"/>
                  <a:gd name="T103" fmla="*/ 3 h 3212"/>
                  <a:gd name="T104" fmla="*/ 4 w 1853"/>
                  <a:gd name="T105" fmla="*/ 3 h 3212"/>
                  <a:gd name="T106" fmla="*/ 5 w 1853"/>
                  <a:gd name="T107" fmla="*/ 4 h 3212"/>
                  <a:gd name="T108" fmla="*/ 5 w 1853"/>
                  <a:gd name="T109" fmla="*/ 3 h 3212"/>
                  <a:gd name="T110" fmla="*/ 3 w 1853"/>
                  <a:gd name="T111" fmla="*/ 2 h 3212"/>
                  <a:gd name="T112" fmla="*/ 2 w 1853"/>
                  <a:gd name="T113" fmla="*/ 2 h 3212"/>
                  <a:gd name="T114" fmla="*/ 1 w 1853"/>
                  <a:gd name="T115" fmla="*/ 0 h 32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53" h="3212">
                    <a:moveTo>
                      <a:pt x="172" y="0"/>
                    </a:moveTo>
                    <a:lnTo>
                      <a:pt x="166" y="24"/>
                    </a:lnTo>
                    <a:lnTo>
                      <a:pt x="159" y="50"/>
                    </a:lnTo>
                    <a:lnTo>
                      <a:pt x="152" y="77"/>
                    </a:lnTo>
                    <a:lnTo>
                      <a:pt x="145" y="103"/>
                    </a:lnTo>
                    <a:lnTo>
                      <a:pt x="161" y="113"/>
                    </a:lnTo>
                    <a:lnTo>
                      <a:pt x="176" y="123"/>
                    </a:lnTo>
                    <a:lnTo>
                      <a:pt x="193" y="134"/>
                    </a:lnTo>
                    <a:lnTo>
                      <a:pt x="208" y="147"/>
                    </a:lnTo>
                    <a:lnTo>
                      <a:pt x="224" y="160"/>
                    </a:lnTo>
                    <a:lnTo>
                      <a:pt x="240" y="175"/>
                    </a:lnTo>
                    <a:lnTo>
                      <a:pt x="255" y="190"/>
                    </a:lnTo>
                    <a:lnTo>
                      <a:pt x="272" y="205"/>
                    </a:lnTo>
                    <a:lnTo>
                      <a:pt x="305" y="240"/>
                    </a:lnTo>
                    <a:lnTo>
                      <a:pt x="336" y="278"/>
                    </a:lnTo>
                    <a:lnTo>
                      <a:pt x="368" y="318"/>
                    </a:lnTo>
                    <a:lnTo>
                      <a:pt x="398" y="362"/>
                    </a:lnTo>
                    <a:lnTo>
                      <a:pt x="427" y="409"/>
                    </a:lnTo>
                    <a:lnTo>
                      <a:pt x="456" y="458"/>
                    </a:lnTo>
                    <a:lnTo>
                      <a:pt x="482" y="510"/>
                    </a:lnTo>
                    <a:lnTo>
                      <a:pt x="507" y="562"/>
                    </a:lnTo>
                    <a:lnTo>
                      <a:pt x="520" y="590"/>
                    </a:lnTo>
                    <a:lnTo>
                      <a:pt x="531" y="618"/>
                    </a:lnTo>
                    <a:lnTo>
                      <a:pt x="541" y="647"/>
                    </a:lnTo>
                    <a:lnTo>
                      <a:pt x="553" y="674"/>
                    </a:lnTo>
                    <a:lnTo>
                      <a:pt x="561" y="705"/>
                    </a:lnTo>
                    <a:lnTo>
                      <a:pt x="572" y="734"/>
                    </a:lnTo>
                    <a:lnTo>
                      <a:pt x="579" y="764"/>
                    </a:lnTo>
                    <a:lnTo>
                      <a:pt x="588" y="794"/>
                    </a:lnTo>
                    <a:lnTo>
                      <a:pt x="594" y="825"/>
                    </a:lnTo>
                    <a:lnTo>
                      <a:pt x="601" y="857"/>
                    </a:lnTo>
                    <a:lnTo>
                      <a:pt x="604" y="886"/>
                    </a:lnTo>
                    <a:lnTo>
                      <a:pt x="608" y="914"/>
                    </a:lnTo>
                    <a:lnTo>
                      <a:pt x="609" y="941"/>
                    </a:lnTo>
                    <a:lnTo>
                      <a:pt x="609" y="968"/>
                    </a:lnTo>
                    <a:lnTo>
                      <a:pt x="608" y="993"/>
                    </a:lnTo>
                    <a:lnTo>
                      <a:pt x="606" y="1017"/>
                    </a:lnTo>
                    <a:lnTo>
                      <a:pt x="602" y="1041"/>
                    </a:lnTo>
                    <a:lnTo>
                      <a:pt x="597" y="1063"/>
                    </a:lnTo>
                    <a:lnTo>
                      <a:pt x="592" y="1085"/>
                    </a:lnTo>
                    <a:lnTo>
                      <a:pt x="584" y="1106"/>
                    </a:lnTo>
                    <a:lnTo>
                      <a:pt x="577" y="1127"/>
                    </a:lnTo>
                    <a:lnTo>
                      <a:pt x="567" y="1148"/>
                    </a:lnTo>
                    <a:lnTo>
                      <a:pt x="556" y="1168"/>
                    </a:lnTo>
                    <a:lnTo>
                      <a:pt x="545" y="1188"/>
                    </a:lnTo>
                    <a:lnTo>
                      <a:pt x="534" y="1208"/>
                    </a:lnTo>
                    <a:lnTo>
                      <a:pt x="520" y="1227"/>
                    </a:lnTo>
                    <a:lnTo>
                      <a:pt x="506" y="1246"/>
                    </a:lnTo>
                    <a:lnTo>
                      <a:pt x="492" y="1265"/>
                    </a:lnTo>
                    <a:lnTo>
                      <a:pt x="459" y="1302"/>
                    </a:lnTo>
                    <a:lnTo>
                      <a:pt x="425" y="1341"/>
                    </a:lnTo>
                    <a:lnTo>
                      <a:pt x="349" y="1421"/>
                    </a:lnTo>
                    <a:lnTo>
                      <a:pt x="266" y="1508"/>
                    </a:lnTo>
                    <a:lnTo>
                      <a:pt x="235" y="1540"/>
                    </a:lnTo>
                    <a:lnTo>
                      <a:pt x="208" y="1573"/>
                    </a:lnTo>
                    <a:lnTo>
                      <a:pt x="182" y="1607"/>
                    </a:lnTo>
                    <a:lnTo>
                      <a:pt x="157" y="1641"/>
                    </a:lnTo>
                    <a:lnTo>
                      <a:pt x="135" y="1675"/>
                    </a:lnTo>
                    <a:lnTo>
                      <a:pt x="112" y="1709"/>
                    </a:lnTo>
                    <a:lnTo>
                      <a:pt x="93" y="1744"/>
                    </a:lnTo>
                    <a:lnTo>
                      <a:pt x="74" y="1781"/>
                    </a:lnTo>
                    <a:lnTo>
                      <a:pt x="59" y="1817"/>
                    </a:lnTo>
                    <a:lnTo>
                      <a:pt x="44" y="1855"/>
                    </a:lnTo>
                    <a:lnTo>
                      <a:pt x="31" y="1893"/>
                    </a:lnTo>
                    <a:lnTo>
                      <a:pt x="21" y="1932"/>
                    </a:lnTo>
                    <a:lnTo>
                      <a:pt x="12" y="1971"/>
                    </a:lnTo>
                    <a:lnTo>
                      <a:pt x="6" y="2011"/>
                    </a:lnTo>
                    <a:lnTo>
                      <a:pt x="2" y="2053"/>
                    </a:lnTo>
                    <a:lnTo>
                      <a:pt x="0" y="2095"/>
                    </a:lnTo>
                    <a:lnTo>
                      <a:pt x="9" y="2055"/>
                    </a:lnTo>
                    <a:lnTo>
                      <a:pt x="17" y="2017"/>
                    </a:lnTo>
                    <a:lnTo>
                      <a:pt x="26" y="1981"/>
                    </a:lnTo>
                    <a:lnTo>
                      <a:pt x="36" y="1948"/>
                    </a:lnTo>
                    <a:lnTo>
                      <a:pt x="46" y="1915"/>
                    </a:lnTo>
                    <a:lnTo>
                      <a:pt x="58" y="1885"/>
                    </a:lnTo>
                    <a:lnTo>
                      <a:pt x="68" y="1857"/>
                    </a:lnTo>
                    <a:lnTo>
                      <a:pt x="79" y="1830"/>
                    </a:lnTo>
                    <a:lnTo>
                      <a:pt x="91" y="1806"/>
                    </a:lnTo>
                    <a:lnTo>
                      <a:pt x="102" y="1782"/>
                    </a:lnTo>
                    <a:lnTo>
                      <a:pt x="113" y="1761"/>
                    </a:lnTo>
                    <a:lnTo>
                      <a:pt x="126" y="1739"/>
                    </a:lnTo>
                    <a:lnTo>
                      <a:pt x="137" y="1720"/>
                    </a:lnTo>
                    <a:lnTo>
                      <a:pt x="150" y="1703"/>
                    </a:lnTo>
                    <a:lnTo>
                      <a:pt x="162" y="1686"/>
                    </a:lnTo>
                    <a:lnTo>
                      <a:pt x="175" y="1671"/>
                    </a:lnTo>
                    <a:lnTo>
                      <a:pt x="186" y="1657"/>
                    </a:lnTo>
                    <a:lnTo>
                      <a:pt x="199" y="1645"/>
                    </a:lnTo>
                    <a:lnTo>
                      <a:pt x="211" y="1633"/>
                    </a:lnTo>
                    <a:lnTo>
                      <a:pt x="223" y="1622"/>
                    </a:lnTo>
                    <a:lnTo>
                      <a:pt x="247" y="1603"/>
                    </a:lnTo>
                    <a:lnTo>
                      <a:pt x="269" y="1588"/>
                    </a:lnTo>
                    <a:lnTo>
                      <a:pt x="292" y="1574"/>
                    </a:lnTo>
                    <a:lnTo>
                      <a:pt x="313" y="1564"/>
                    </a:lnTo>
                    <a:lnTo>
                      <a:pt x="332" y="1555"/>
                    </a:lnTo>
                    <a:lnTo>
                      <a:pt x="350" y="1547"/>
                    </a:lnTo>
                    <a:lnTo>
                      <a:pt x="361" y="1543"/>
                    </a:lnTo>
                    <a:lnTo>
                      <a:pt x="371" y="1540"/>
                    </a:lnTo>
                    <a:lnTo>
                      <a:pt x="380" y="1539"/>
                    </a:lnTo>
                    <a:lnTo>
                      <a:pt x="389" y="1540"/>
                    </a:lnTo>
                    <a:lnTo>
                      <a:pt x="397" y="1542"/>
                    </a:lnTo>
                    <a:lnTo>
                      <a:pt x="403" y="1545"/>
                    </a:lnTo>
                    <a:lnTo>
                      <a:pt x="409" y="1550"/>
                    </a:lnTo>
                    <a:lnTo>
                      <a:pt x="414" y="1557"/>
                    </a:lnTo>
                    <a:lnTo>
                      <a:pt x="419" y="1564"/>
                    </a:lnTo>
                    <a:lnTo>
                      <a:pt x="424" y="1574"/>
                    </a:lnTo>
                    <a:lnTo>
                      <a:pt x="428" y="1584"/>
                    </a:lnTo>
                    <a:lnTo>
                      <a:pt x="431" y="1597"/>
                    </a:lnTo>
                    <a:lnTo>
                      <a:pt x="433" y="1611"/>
                    </a:lnTo>
                    <a:lnTo>
                      <a:pt x="436" y="1625"/>
                    </a:lnTo>
                    <a:lnTo>
                      <a:pt x="437" y="1641"/>
                    </a:lnTo>
                    <a:lnTo>
                      <a:pt x="438" y="1659"/>
                    </a:lnTo>
                    <a:lnTo>
                      <a:pt x="438" y="1698"/>
                    </a:lnTo>
                    <a:lnTo>
                      <a:pt x="438" y="1742"/>
                    </a:lnTo>
                    <a:lnTo>
                      <a:pt x="436" y="1791"/>
                    </a:lnTo>
                    <a:lnTo>
                      <a:pt x="432" y="1844"/>
                    </a:lnTo>
                    <a:lnTo>
                      <a:pt x="423" y="1964"/>
                    </a:lnTo>
                    <a:lnTo>
                      <a:pt x="413" y="2102"/>
                    </a:lnTo>
                    <a:lnTo>
                      <a:pt x="428" y="2048"/>
                    </a:lnTo>
                    <a:lnTo>
                      <a:pt x="441" y="1995"/>
                    </a:lnTo>
                    <a:lnTo>
                      <a:pt x="451" y="1943"/>
                    </a:lnTo>
                    <a:lnTo>
                      <a:pt x="459" y="1894"/>
                    </a:lnTo>
                    <a:lnTo>
                      <a:pt x="466" y="1846"/>
                    </a:lnTo>
                    <a:lnTo>
                      <a:pt x="471" y="1801"/>
                    </a:lnTo>
                    <a:lnTo>
                      <a:pt x="475" y="1758"/>
                    </a:lnTo>
                    <a:lnTo>
                      <a:pt x="477" y="1718"/>
                    </a:lnTo>
                    <a:lnTo>
                      <a:pt x="478" y="1680"/>
                    </a:lnTo>
                    <a:lnTo>
                      <a:pt x="478" y="1644"/>
                    </a:lnTo>
                    <a:lnTo>
                      <a:pt x="477" y="1611"/>
                    </a:lnTo>
                    <a:lnTo>
                      <a:pt x="476" y="1581"/>
                    </a:lnTo>
                    <a:lnTo>
                      <a:pt x="472" y="1528"/>
                    </a:lnTo>
                    <a:lnTo>
                      <a:pt x="468" y="1487"/>
                    </a:lnTo>
                    <a:lnTo>
                      <a:pt x="467" y="1479"/>
                    </a:lnTo>
                    <a:lnTo>
                      <a:pt x="467" y="1470"/>
                    </a:lnTo>
                    <a:lnTo>
                      <a:pt x="468" y="1461"/>
                    </a:lnTo>
                    <a:lnTo>
                      <a:pt x="471" y="1452"/>
                    </a:lnTo>
                    <a:lnTo>
                      <a:pt x="473" y="1443"/>
                    </a:lnTo>
                    <a:lnTo>
                      <a:pt x="477" y="1435"/>
                    </a:lnTo>
                    <a:lnTo>
                      <a:pt x="481" y="1426"/>
                    </a:lnTo>
                    <a:lnTo>
                      <a:pt x="486" y="1417"/>
                    </a:lnTo>
                    <a:lnTo>
                      <a:pt x="499" y="1399"/>
                    </a:lnTo>
                    <a:lnTo>
                      <a:pt x="512" y="1382"/>
                    </a:lnTo>
                    <a:lnTo>
                      <a:pt x="527" y="1363"/>
                    </a:lnTo>
                    <a:lnTo>
                      <a:pt x="544" y="1344"/>
                    </a:lnTo>
                    <a:lnTo>
                      <a:pt x="579" y="1305"/>
                    </a:lnTo>
                    <a:lnTo>
                      <a:pt x="613" y="1262"/>
                    </a:lnTo>
                    <a:lnTo>
                      <a:pt x="629" y="1241"/>
                    </a:lnTo>
                    <a:lnTo>
                      <a:pt x="643" y="1218"/>
                    </a:lnTo>
                    <a:lnTo>
                      <a:pt x="650" y="1206"/>
                    </a:lnTo>
                    <a:lnTo>
                      <a:pt x="656" y="1194"/>
                    </a:lnTo>
                    <a:lnTo>
                      <a:pt x="661" y="1182"/>
                    </a:lnTo>
                    <a:lnTo>
                      <a:pt x="666" y="1169"/>
                    </a:lnTo>
                    <a:lnTo>
                      <a:pt x="671" y="1156"/>
                    </a:lnTo>
                    <a:lnTo>
                      <a:pt x="676" y="1144"/>
                    </a:lnTo>
                    <a:lnTo>
                      <a:pt x="681" y="1134"/>
                    </a:lnTo>
                    <a:lnTo>
                      <a:pt x="686" y="1125"/>
                    </a:lnTo>
                    <a:lnTo>
                      <a:pt x="692" y="1119"/>
                    </a:lnTo>
                    <a:lnTo>
                      <a:pt x="697" y="1112"/>
                    </a:lnTo>
                    <a:lnTo>
                      <a:pt x="703" y="1107"/>
                    </a:lnTo>
                    <a:lnTo>
                      <a:pt x="708" y="1105"/>
                    </a:lnTo>
                    <a:lnTo>
                      <a:pt x="713" y="1102"/>
                    </a:lnTo>
                    <a:lnTo>
                      <a:pt x="718" y="1101"/>
                    </a:lnTo>
                    <a:lnTo>
                      <a:pt x="723" y="1101"/>
                    </a:lnTo>
                    <a:lnTo>
                      <a:pt x="728" y="1102"/>
                    </a:lnTo>
                    <a:lnTo>
                      <a:pt x="733" y="1105"/>
                    </a:lnTo>
                    <a:lnTo>
                      <a:pt x="738" y="1107"/>
                    </a:lnTo>
                    <a:lnTo>
                      <a:pt x="743" y="1111"/>
                    </a:lnTo>
                    <a:lnTo>
                      <a:pt x="748" y="1115"/>
                    </a:lnTo>
                    <a:lnTo>
                      <a:pt x="758" y="1125"/>
                    </a:lnTo>
                    <a:lnTo>
                      <a:pt x="767" y="1138"/>
                    </a:lnTo>
                    <a:lnTo>
                      <a:pt x="776" y="1151"/>
                    </a:lnTo>
                    <a:lnTo>
                      <a:pt x="784" y="1167"/>
                    </a:lnTo>
                    <a:lnTo>
                      <a:pt x="799" y="1197"/>
                    </a:lnTo>
                    <a:lnTo>
                      <a:pt x="813" y="1224"/>
                    </a:lnTo>
                    <a:lnTo>
                      <a:pt x="842" y="1281"/>
                    </a:lnTo>
                    <a:lnTo>
                      <a:pt x="870" y="1331"/>
                    </a:lnTo>
                    <a:lnTo>
                      <a:pt x="895" y="1377"/>
                    </a:lnTo>
                    <a:lnTo>
                      <a:pt x="917" y="1418"/>
                    </a:lnTo>
                    <a:lnTo>
                      <a:pt x="927" y="1438"/>
                    </a:lnTo>
                    <a:lnTo>
                      <a:pt x="934" y="1460"/>
                    </a:lnTo>
                    <a:lnTo>
                      <a:pt x="941" y="1481"/>
                    </a:lnTo>
                    <a:lnTo>
                      <a:pt x="944" y="1503"/>
                    </a:lnTo>
                    <a:lnTo>
                      <a:pt x="948" y="1525"/>
                    </a:lnTo>
                    <a:lnTo>
                      <a:pt x="949" y="1548"/>
                    </a:lnTo>
                    <a:lnTo>
                      <a:pt x="948" y="1573"/>
                    </a:lnTo>
                    <a:lnTo>
                      <a:pt x="944" y="1599"/>
                    </a:lnTo>
                    <a:lnTo>
                      <a:pt x="937" y="1646"/>
                    </a:lnTo>
                    <a:lnTo>
                      <a:pt x="929" y="1690"/>
                    </a:lnTo>
                    <a:lnTo>
                      <a:pt x="920" y="1733"/>
                    </a:lnTo>
                    <a:lnTo>
                      <a:pt x="912" y="1774"/>
                    </a:lnTo>
                    <a:lnTo>
                      <a:pt x="901" y="1813"/>
                    </a:lnTo>
                    <a:lnTo>
                      <a:pt x="891" y="1850"/>
                    </a:lnTo>
                    <a:lnTo>
                      <a:pt x="881" y="1886"/>
                    </a:lnTo>
                    <a:lnTo>
                      <a:pt x="870" y="1920"/>
                    </a:lnTo>
                    <a:lnTo>
                      <a:pt x="859" y="1953"/>
                    </a:lnTo>
                    <a:lnTo>
                      <a:pt x="847" y="1983"/>
                    </a:lnTo>
                    <a:lnTo>
                      <a:pt x="835" y="2014"/>
                    </a:lnTo>
                    <a:lnTo>
                      <a:pt x="822" y="2041"/>
                    </a:lnTo>
                    <a:lnTo>
                      <a:pt x="808" y="2069"/>
                    </a:lnTo>
                    <a:lnTo>
                      <a:pt x="794" y="2094"/>
                    </a:lnTo>
                    <a:lnTo>
                      <a:pt x="781" y="2119"/>
                    </a:lnTo>
                    <a:lnTo>
                      <a:pt x="765" y="2142"/>
                    </a:lnTo>
                    <a:lnTo>
                      <a:pt x="750" y="2165"/>
                    </a:lnTo>
                    <a:lnTo>
                      <a:pt x="735" y="2186"/>
                    </a:lnTo>
                    <a:lnTo>
                      <a:pt x="719" y="2206"/>
                    </a:lnTo>
                    <a:lnTo>
                      <a:pt x="701" y="2225"/>
                    </a:lnTo>
                    <a:lnTo>
                      <a:pt x="685" y="2244"/>
                    </a:lnTo>
                    <a:lnTo>
                      <a:pt x="666" y="2262"/>
                    </a:lnTo>
                    <a:lnTo>
                      <a:pt x="648" y="2278"/>
                    </a:lnTo>
                    <a:lnTo>
                      <a:pt x="629" y="2294"/>
                    </a:lnTo>
                    <a:lnTo>
                      <a:pt x="609" y="2309"/>
                    </a:lnTo>
                    <a:lnTo>
                      <a:pt x="589" y="2323"/>
                    </a:lnTo>
                    <a:lnTo>
                      <a:pt x="569" y="2338"/>
                    </a:lnTo>
                    <a:lnTo>
                      <a:pt x="548" y="2351"/>
                    </a:lnTo>
                    <a:lnTo>
                      <a:pt x="504" y="2377"/>
                    </a:lnTo>
                    <a:lnTo>
                      <a:pt x="456" y="2401"/>
                    </a:lnTo>
                    <a:lnTo>
                      <a:pt x="497" y="2387"/>
                    </a:lnTo>
                    <a:lnTo>
                      <a:pt x="535" y="2374"/>
                    </a:lnTo>
                    <a:lnTo>
                      <a:pt x="568" y="2361"/>
                    </a:lnTo>
                    <a:lnTo>
                      <a:pt x="598" y="2347"/>
                    </a:lnTo>
                    <a:lnTo>
                      <a:pt x="626" y="2335"/>
                    </a:lnTo>
                    <a:lnTo>
                      <a:pt x="650" y="2322"/>
                    </a:lnTo>
                    <a:lnTo>
                      <a:pt x="672" y="2309"/>
                    </a:lnTo>
                    <a:lnTo>
                      <a:pt x="691" y="2298"/>
                    </a:lnTo>
                    <a:lnTo>
                      <a:pt x="710" y="2285"/>
                    </a:lnTo>
                    <a:lnTo>
                      <a:pt x="726" y="2273"/>
                    </a:lnTo>
                    <a:lnTo>
                      <a:pt x="742" y="2262"/>
                    </a:lnTo>
                    <a:lnTo>
                      <a:pt x="755" y="2249"/>
                    </a:lnTo>
                    <a:lnTo>
                      <a:pt x="781" y="2224"/>
                    </a:lnTo>
                    <a:lnTo>
                      <a:pt x="806" y="2199"/>
                    </a:lnTo>
                    <a:lnTo>
                      <a:pt x="807" y="2219"/>
                    </a:lnTo>
                    <a:lnTo>
                      <a:pt x="807" y="2241"/>
                    </a:lnTo>
                    <a:lnTo>
                      <a:pt x="806" y="2265"/>
                    </a:lnTo>
                    <a:lnTo>
                      <a:pt x="805" y="2292"/>
                    </a:lnTo>
                    <a:lnTo>
                      <a:pt x="799" y="2350"/>
                    </a:lnTo>
                    <a:lnTo>
                      <a:pt x="794" y="2411"/>
                    </a:lnTo>
                    <a:lnTo>
                      <a:pt x="792" y="2444"/>
                    </a:lnTo>
                    <a:lnTo>
                      <a:pt x="791" y="2477"/>
                    </a:lnTo>
                    <a:lnTo>
                      <a:pt x="789" y="2509"/>
                    </a:lnTo>
                    <a:lnTo>
                      <a:pt x="789" y="2542"/>
                    </a:lnTo>
                    <a:lnTo>
                      <a:pt x="789" y="2575"/>
                    </a:lnTo>
                    <a:lnTo>
                      <a:pt x="792" y="2608"/>
                    </a:lnTo>
                    <a:lnTo>
                      <a:pt x="794" y="2639"/>
                    </a:lnTo>
                    <a:lnTo>
                      <a:pt x="799" y="2671"/>
                    </a:lnTo>
                    <a:lnTo>
                      <a:pt x="799" y="2645"/>
                    </a:lnTo>
                    <a:lnTo>
                      <a:pt x="801" y="2616"/>
                    </a:lnTo>
                    <a:lnTo>
                      <a:pt x="803" y="2586"/>
                    </a:lnTo>
                    <a:lnTo>
                      <a:pt x="806" y="2555"/>
                    </a:lnTo>
                    <a:lnTo>
                      <a:pt x="813" y="2484"/>
                    </a:lnTo>
                    <a:lnTo>
                      <a:pt x="823" y="2409"/>
                    </a:lnTo>
                    <a:lnTo>
                      <a:pt x="836" y="2328"/>
                    </a:lnTo>
                    <a:lnTo>
                      <a:pt x="851" y="2246"/>
                    </a:lnTo>
                    <a:lnTo>
                      <a:pt x="867" y="2162"/>
                    </a:lnTo>
                    <a:lnTo>
                      <a:pt x="886" y="2079"/>
                    </a:lnTo>
                    <a:lnTo>
                      <a:pt x="905" y="1998"/>
                    </a:lnTo>
                    <a:lnTo>
                      <a:pt x="925" y="1922"/>
                    </a:lnTo>
                    <a:lnTo>
                      <a:pt x="946" y="1850"/>
                    </a:lnTo>
                    <a:lnTo>
                      <a:pt x="966" y="1784"/>
                    </a:lnTo>
                    <a:lnTo>
                      <a:pt x="977" y="1756"/>
                    </a:lnTo>
                    <a:lnTo>
                      <a:pt x="987" y="1729"/>
                    </a:lnTo>
                    <a:lnTo>
                      <a:pt x="997" y="1705"/>
                    </a:lnTo>
                    <a:lnTo>
                      <a:pt x="1006" y="1683"/>
                    </a:lnTo>
                    <a:lnTo>
                      <a:pt x="1016" y="1664"/>
                    </a:lnTo>
                    <a:lnTo>
                      <a:pt x="1026" y="1649"/>
                    </a:lnTo>
                    <a:lnTo>
                      <a:pt x="1035" y="1636"/>
                    </a:lnTo>
                    <a:lnTo>
                      <a:pt x="1044" y="1627"/>
                    </a:lnTo>
                    <a:lnTo>
                      <a:pt x="1050" y="1625"/>
                    </a:lnTo>
                    <a:lnTo>
                      <a:pt x="1056" y="1623"/>
                    </a:lnTo>
                    <a:lnTo>
                      <a:pt x="1065" y="1625"/>
                    </a:lnTo>
                    <a:lnTo>
                      <a:pt x="1077" y="1627"/>
                    </a:lnTo>
                    <a:lnTo>
                      <a:pt x="1088" y="1632"/>
                    </a:lnTo>
                    <a:lnTo>
                      <a:pt x="1100" y="1640"/>
                    </a:lnTo>
                    <a:lnTo>
                      <a:pt x="1114" y="1647"/>
                    </a:lnTo>
                    <a:lnTo>
                      <a:pt x="1129" y="1657"/>
                    </a:lnTo>
                    <a:lnTo>
                      <a:pt x="1145" y="1669"/>
                    </a:lnTo>
                    <a:lnTo>
                      <a:pt x="1161" y="1681"/>
                    </a:lnTo>
                    <a:lnTo>
                      <a:pt x="1177" y="1695"/>
                    </a:lnTo>
                    <a:lnTo>
                      <a:pt x="1195" y="1711"/>
                    </a:lnTo>
                    <a:lnTo>
                      <a:pt x="1231" y="1745"/>
                    </a:lnTo>
                    <a:lnTo>
                      <a:pt x="1268" y="1783"/>
                    </a:lnTo>
                    <a:lnTo>
                      <a:pt x="1286" y="1803"/>
                    </a:lnTo>
                    <a:lnTo>
                      <a:pt x="1303" y="1825"/>
                    </a:lnTo>
                    <a:lnTo>
                      <a:pt x="1322" y="1847"/>
                    </a:lnTo>
                    <a:lnTo>
                      <a:pt x="1338" y="1869"/>
                    </a:lnTo>
                    <a:lnTo>
                      <a:pt x="1356" y="1893"/>
                    </a:lnTo>
                    <a:lnTo>
                      <a:pt x="1372" y="1915"/>
                    </a:lnTo>
                    <a:lnTo>
                      <a:pt x="1388" y="1939"/>
                    </a:lnTo>
                    <a:lnTo>
                      <a:pt x="1403" y="1963"/>
                    </a:lnTo>
                    <a:lnTo>
                      <a:pt x="1417" y="1987"/>
                    </a:lnTo>
                    <a:lnTo>
                      <a:pt x="1429" y="2012"/>
                    </a:lnTo>
                    <a:lnTo>
                      <a:pt x="1442" y="2036"/>
                    </a:lnTo>
                    <a:lnTo>
                      <a:pt x="1452" y="2060"/>
                    </a:lnTo>
                    <a:lnTo>
                      <a:pt x="1461" y="2084"/>
                    </a:lnTo>
                    <a:lnTo>
                      <a:pt x="1468" y="2108"/>
                    </a:lnTo>
                    <a:lnTo>
                      <a:pt x="1474" y="2132"/>
                    </a:lnTo>
                    <a:lnTo>
                      <a:pt x="1479" y="2155"/>
                    </a:lnTo>
                    <a:lnTo>
                      <a:pt x="1483" y="2181"/>
                    </a:lnTo>
                    <a:lnTo>
                      <a:pt x="1488" y="2207"/>
                    </a:lnTo>
                    <a:lnTo>
                      <a:pt x="1496" y="2234"/>
                    </a:lnTo>
                    <a:lnTo>
                      <a:pt x="1502" y="2262"/>
                    </a:lnTo>
                    <a:lnTo>
                      <a:pt x="1519" y="2319"/>
                    </a:lnTo>
                    <a:lnTo>
                      <a:pt x="1537" y="2379"/>
                    </a:lnTo>
                    <a:lnTo>
                      <a:pt x="1558" y="2440"/>
                    </a:lnTo>
                    <a:lnTo>
                      <a:pt x="1578" y="2503"/>
                    </a:lnTo>
                    <a:lnTo>
                      <a:pt x="1598" y="2567"/>
                    </a:lnTo>
                    <a:lnTo>
                      <a:pt x="1617" y="2633"/>
                    </a:lnTo>
                    <a:lnTo>
                      <a:pt x="1634" y="2700"/>
                    </a:lnTo>
                    <a:lnTo>
                      <a:pt x="1649" y="2765"/>
                    </a:lnTo>
                    <a:lnTo>
                      <a:pt x="1656" y="2799"/>
                    </a:lnTo>
                    <a:lnTo>
                      <a:pt x="1662" y="2832"/>
                    </a:lnTo>
                    <a:lnTo>
                      <a:pt x="1666" y="2866"/>
                    </a:lnTo>
                    <a:lnTo>
                      <a:pt x="1670" y="2898"/>
                    </a:lnTo>
                    <a:lnTo>
                      <a:pt x="1672" y="2931"/>
                    </a:lnTo>
                    <a:lnTo>
                      <a:pt x="1672" y="2964"/>
                    </a:lnTo>
                    <a:lnTo>
                      <a:pt x="1672" y="2997"/>
                    </a:lnTo>
                    <a:lnTo>
                      <a:pt x="1670" y="3028"/>
                    </a:lnTo>
                    <a:lnTo>
                      <a:pt x="1666" y="3061"/>
                    </a:lnTo>
                    <a:lnTo>
                      <a:pt x="1661" y="3092"/>
                    </a:lnTo>
                    <a:lnTo>
                      <a:pt x="1653" y="3124"/>
                    </a:lnTo>
                    <a:lnTo>
                      <a:pt x="1644" y="3154"/>
                    </a:lnTo>
                    <a:lnTo>
                      <a:pt x="1656" y="3120"/>
                    </a:lnTo>
                    <a:lnTo>
                      <a:pt x="1665" y="3086"/>
                    </a:lnTo>
                    <a:lnTo>
                      <a:pt x="1671" y="3052"/>
                    </a:lnTo>
                    <a:lnTo>
                      <a:pt x="1676" y="3017"/>
                    </a:lnTo>
                    <a:lnTo>
                      <a:pt x="1680" y="2983"/>
                    </a:lnTo>
                    <a:lnTo>
                      <a:pt x="1682" y="2949"/>
                    </a:lnTo>
                    <a:lnTo>
                      <a:pt x="1683" y="2915"/>
                    </a:lnTo>
                    <a:lnTo>
                      <a:pt x="1683" y="2881"/>
                    </a:lnTo>
                    <a:lnTo>
                      <a:pt x="1682" y="2847"/>
                    </a:lnTo>
                    <a:lnTo>
                      <a:pt x="1680" y="2814"/>
                    </a:lnTo>
                    <a:lnTo>
                      <a:pt x="1677" y="2781"/>
                    </a:lnTo>
                    <a:lnTo>
                      <a:pt x="1673" y="2749"/>
                    </a:lnTo>
                    <a:lnTo>
                      <a:pt x="1665" y="2687"/>
                    </a:lnTo>
                    <a:lnTo>
                      <a:pt x="1653" y="2627"/>
                    </a:lnTo>
                    <a:lnTo>
                      <a:pt x="1629" y="2517"/>
                    </a:lnTo>
                    <a:lnTo>
                      <a:pt x="1609" y="2423"/>
                    </a:lnTo>
                    <a:lnTo>
                      <a:pt x="1605" y="2402"/>
                    </a:lnTo>
                    <a:lnTo>
                      <a:pt x="1602" y="2384"/>
                    </a:lnTo>
                    <a:lnTo>
                      <a:pt x="1599" y="2366"/>
                    </a:lnTo>
                    <a:lnTo>
                      <a:pt x="1599" y="2351"/>
                    </a:lnTo>
                    <a:lnTo>
                      <a:pt x="1598" y="2336"/>
                    </a:lnTo>
                    <a:lnTo>
                      <a:pt x="1599" y="2323"/>
                    </a:lnTo>
                    <a:lnTo>
                      <a:pt x="1602" y="2312"/>
                    </a:lnTo>
                    <a:lnTo>
                      <a:pt x="1605" y="2302"/>
                    </a:lnTo>
                    <a:lnTo>
                      <a:pt x="1634" y="2342"/>
                    </a:lnTo>
                    <a:lnTo>
                      <a:pt x="1667" y="2389"/>
                    </a:lnTo>
                    <a:lnTo>
                      <a:pt x="1683" y="2414"/>
                    </a:lnTo>
                    <a:lnTo>
                      <a:pt x="1700" y="2440"/>
                    </a:lnTo>
                    <a:lnTo>
                      <a:pt x="1716" y="2467"/>
                    </a:lnTo>
                    <a:lnTo>
                      <a:pt x="1733" y="2493"/>
                    </a:lnTo>
                    <a:lnTo>
                      <a:pt x="1746" y="2521"/>
                    </a:lnTo>
                    <a:lnTo>
                      <a:pt x="1760" y="2548"/>
                    </a:lnTo>
                    <a:lnTo>
                      <a:pt x="1772" y="2575"/>
                    </a:lnTo>
                    <a:lnTo>
                      <a:pt x="1782" y="2601"/>
                    </a:lnTo>
                    <a:lnTo>
                      <a:pt x="1789" y="2627"/>
                    </a:lnTo>
                    <a:lnTo>
                      <a:pt x="1794" y="2650"/>
                    </a:lnTo>
                    <a:lnTo>
                      <a:pt x="1796" y="2662"/>
                    </a:lnTo>
                    <a:lnTo>
                      <a:pt x="1796" y="2673"/>
                    </a:lnTo>
                    <a:lnTo>
                      <a:pt x="1796" y="2683"/>
                    </a:lnTo>
                    <a:lnTo>
                      <a:pt x="1794" y="2693"/>
                    </a:lnTo>
                    <a:lnTo>
                      <a:pt x="1793" y="2715"/>
                    </a:lnTo>
                    <a:lnTo>
                      <a:pt x="1793" y="2737"/>
                    </a:lnTo>
                    <a:lnTo>
                      <a:pt x="1794" y="2762"/>
                    </a:lnTo>
                    <a:lnTo>
                      <a:pt x="1798" y="2789"/>
                    </a:lnTo>
                    <a:lnTo>
                      <a:pt x="1807" y="2846"/>
                    </a:lnTo>
                    <a:lnTo>
                      <a:pt x="1818" y="2910"/>
                    </a:lnTo>
                    <a:lnTo>
                      <a:pt x="1823" y="2944"/>
                    </a:lnTo>
                    <a:lnTo>
                      <a:pt x="1828" y="2979"/>
                    </a:lnTo>
                    <a:lnTo>
                      <a:pt x="1832" y="3015"/>
                    </a:lnTo>
                    <a:lnTo>
                      <a:pt x="1835" y="3053"/>
                    </a:lnTo>
                    <a:lnTo>
                      <a:pt x="1836" y="3091"/>
                    </a:lnTo>
                    <a:lnTo>
                      <a:pt x="1836" y="3130"/>
                    </a:lnTo>
                    <a:lnTo>
                      <a:pt x="1832" y="3170"/>
                    </a:lnTo>
                    <a:lnTo>
                      <a:pt x="1827" y="3212"/>
                    </a:lnTo>
                    <a:lnTo>
                      <a:pt x="1837" y="3173"/>
                    </a:lnTo>
                    <a:lnTo>
                      <a:pt x="1845" y="3136"/>
                    </a:lnTo>
                    <a:lnTo>
                      <a:pt x="1850" y="3102"/>
                    </a:lnTo>
                    <a:lnTo>
                      <a:pt x="1852" y="3071"/>
                    </a:lnTo>
                    <a:lnTo>
                      <a:pt x="1853" y="3041"/>
                    </a:lnTo>
                    <a:lnTo>
                      <a:pt x="1852" y="3013"/>
                    </a:lnTo>
                    <a:lnTo>
                      <a:pt x="1850" y="2985"/>
                    </a:lnTo>
                    <a:lnTo>
                      <a:pt x="1847" y="2959"/>
                    </a:lnTo>
                    <a:lnTo>
                      <a:pt x="1841" y="2908"/>
                    </a:lnTo>
                    <a:lnTo>
                      <a:pt x="1835" y="2859"/>
                    </a:lnTo>
                    <a:lnTo>
                      <a:pt x="1833" y="2833"/>
                    </a:lnTo>
                    <a:lnTo>
                      <a:pt x="1833" y="2808"/>
                    </a:lnTo>
                    <a:lnTo>
                      <a:pt x="1835" y="2780"/>
                    </a:lnTo>
                    <a:lnTo>
                      <a:pt x="1838" y="2751"/>
                    </a:lnTo>
                    <a:lnTo>
                      <a:pt x="1841" y="2721"/>
                    </a:lnTo>
                    <a:lnTo>
                      <a:pt x="1842" y="2691"/>
                    </a:lnTo>
                    <a:lnTo>
                      <a:pt x="1841" y="2659"/>
                    </a:lnTo>
                    <a:lnTo>
                      <a:pt x="1837" y="2627"/>
                    </a:lnTo>
                    <a:lnTo>
                      <a:pt x="1831" y="2594"/>
                    </a:lnTo>
                    <a:lnTo>
                      <a:pt x="1823" y="2561"/>
                    </a:lnTo>
                    <a:lnTo>
                      <a:pt x="1814" y="2528"/>
                    </a:lnTo>
                    <a:lnTo>
                      <a:pt x="1806" y="2496"/>
                    </a:lnTo>
                    <a:lnTo>
                      <a:pt x="1794" y="2463"/>
                    </a:lnTo>
                    <a:lnTo>
                      <a:pt x="1782" y="2431"/>
                    </a:lnTo>
                    <a:lnTo>
                      <a:pt x="1769" y="2400"/>
                    </a:lnTo>
                    <a:lnTo>
                      <a:pt x="1757" y="2370"/>
                    </a:lnTo>
                    <a:lnTo>
                      <a:pt x="1729" y="2313"/>
                    </a:lnTo>
                    <a:lnTo>
                      <a:pt x="1702" y="2260"/>
                    </a:lnTo>
                    <a:lnTo>
                      <a:pt x="1689" y="2236"/>
                    </a:lnTo>
                    <a:lnTo>
                      <a:pt x="1675" y="2212"/>
                    </a:lnTo>
                    <a:lnTo>
                      <a:pt x="1660" y="2187"/>
                    </a:lnTo>
                    <a:lnTo>
                      <a:pt x="1643" y="2162"/>
                    </a:lnTo>
                    <a:lnTo>
                      <a:pt x="1608" y="2112"/>
                    </a:lnTo>
                    <a:lnTo>
                      <a:pt x="1569" y="2060"/>
                    </a:lnTo>
                    <a:lnTo>
                      <a:pt x="1527" y="2009"/>
                    </a:lnTo>
                    <a:lnTo>
                      <a:pt x="1485" y="1954"/>
                    </a:lnTo>
                    <a:lnTo>
                      <a:pt x="1439" y="1902"/>
                    </a:lnTo>
                    <a:lnTo>
                      <a:pt x="1391" y="1847"/>
                    </a:lnTo>
                    <a:lnTo>
                      <a:pt x="1293" y="1738"/>
                    </a:lnTo>
                    <a:lnTo>
                      <a:pt x="1194" y="1628"/>
                    </a:lnTo>
                    <a:lnTo>
                      <a:pt x="1094" y="1519"/>
                    </a:lnTo>
                    <a:lnTo>
                      <a:pt x="997" y="1411"/>
                    </a:lnTo>
                    <a:lnTo>
                      <a:pt x="1030" y="1430"/>
                    </a:lnTo>
                    <a:lnTo>
                      <a:pt x="1068" y="1450"/>
                    </a:lnTo>
                    <a:lnTo>
                      <a:pt x="1109" y="1470"/>
                    </a:lnTo>
                    <a:lnTo>
                      <a:pt x="1153" y="1490"/>
                    </a:lnTo>
                    <a:lnTo>
                      <a:pt x="1199" y="1513"/>
                    </a:lnTo>
                    <a:lnTo>
                      <a:pt x="1244" y="1535"/>
                    </a:lnTo>
                    <a:lnTo>
                      <a:pt x="1291" y="1558"/>
                    </a:lnTo>
                    <a:lnTo>
                      <a:pt x="1335" y="1582"/>
                    </a:lnTo>
                    <a:lnTo>
                      <a:pt x="1377" y="1606"/>
                    </a:lnTo>
                    <a:lnTo>
                      <a:pt x="1417" y="1630"/>
                    </a:lnTo>
                    <a:lnTo>
                      <a:pt x="1435" y="1642"/>
                    </a:lnTo>
                    <a:lnTo>
                      <a:pt x="1453" y="1655"/>
                    </a:lnTo>
                    <a:lnTo>
                      <a:pt x="1468" y="1667"/>
                    </a:lnTo>
                    <a:lnTo>
                      <a:pt x="1483" y="1680"/>
                    </a:lnTo>
                    <a:lnTo>
                      <a:pt x="1496" y="1693"/>
                    </a:lnTo>
                    <a:lnTo>
                      <a:pt x="1507" y="1706"/>
                    </a:lnTo>
                    <a:lnTo>
                      <a:pt x="1517" y="1719"/>
                    </a:lnTo>
                    <a:lnTo>
                      <a:pt x="1525" y="1732"/>
                    </a:lnTo>
                    <a:lnTo>
                      <a:pt x="1530" y="1745"/>
                    </a:lnTo>
                    <a:lnTo>
                      <a:pt x="1534" y="1758"/>
                    </a:lnTo>
                    <a:lnTo>
                      <a:pt x="1535" y="1771"/>
                    </a:lnTo>
                    <a:lnTo>
                      <a:pt x="1535" y="1784"/>
                    </a:lnTo>
                    <a:lnTo>
                      <a:pt x="1532" y="1797"/>
                    </a:lnTo>
                    <a:lnTo>
                      <a:pt x="1532" y="1810"/>
                    </a:lnTo>
                    <a:lnTo>
                      <a:pt x="1532" y="1824"/>
                    </a:lnTo>
                    <a:lnTo>
                      <a:pt x="1535" y="1836"/>
                    </a:lnTo>
                    <a:lnTo>
                      <a:pt x="1537" y="1849"/>
                    </a:lnTo>
                    <a:lnTo>
                      <a:pt x="1542" y="1861"/>
                    </a:lnTo>
                    <a:lnTo>
                      <a:pt x="1547" y="1874"/>
                    </a:lnTo>
                    <a:lnTo>
                      <a:pt x="1553" y="1886"/>
                    </a:lnTo>
                    <a:lnTo>
                      <a:pt x="1568" y="1912"/>
                    </a:lnTo>
                    <a:lnTo>
                      <a:pt x="1584" y="1937"/>
                    </a:lnTo>
                    <a:lnTo>
                      <a:pt x="1604" y="1963"/>
                    </a:lnTo>
                    <a:lnTo>
                      <a:pt x="1624" y="1990"/>
                    </a:lnTo>
                    <a:lnTo>
                      <a:pt x="1670" y="2044"/>
                    </a:lnTo>
                    <a:lnTo>
                      <a:pt x="1716" y="2102"/>
                    </a:lnTo>
                    <a:lnTo>
                      <a:pt x="1739" y="2133"/>
                    </a:lnTo>
                    <a:lnTo>
                      <a:pt x="1759" y="2166"/>
                    </a:lnTo>
                    <a:lnTo>
                      <a:pt x="1769" y="2182"/>
                    </a:lnTo>
                    <a:lnTo>
                      <a:pt x="1778" y="2200"/>
                    </a:lnTo>
                    <a:lnTo>
                      <a:pt x="1787" y="2217"/>
                    </a:lnTo>
                    <a:lnTo>
                      <a:pt x="1794" y="2235"/>
                    </a:lnTo>
                    <a:lnTo>
                      <a:pt x="1783" y="2202"/>
                    </a:lnTo>
                    <a:lnTo>
                      <a:pt x="1768" y="2170"/>
                    </a:lnTo>
                    <a:lnTo>
                      <a:pt x="1753" y="2138"/>
                    </a:lnTo>
                    <a:lnTo>
                      <a:pt x="1736" y="2108"/>
                    </a:lnTo>
                    <a:lnTo>
                      <a:pt x="1701" y="2048"/>
                    </a:lnTo>
                    <a:lnTo>
                      <a:pt x="1665" y="1991"/>
                    </a:lnTo>
                    <a:lnTo>
                      <a:pt x="1648" y="1962"/>
                    </a:lnTo>
                    <a:lnTo>
                      <a:pt x="1632" y="1934"/>
                    </a:lnTo>
                    <a:lnTo>
                      <a:pt x="1617" y="1907"/>
                    </a:lnTo>
                    <a:lnTo>
                      <a:pt x="1604" y="1878"/>
                    </a:lnTo>
                    <a:lnTo>
                      <a:pt x="1593" y="1849"/>
                    </a:lnTo>
                    <a:lnTo>
                      <a:pt x="1583" y="1821"/>
                    </a:lnTo>
                    <a:lnTo>
                      <a:pt x="1580" y="1806"/>
                    </a:lnTo>
                    <a:lnTo>
                      <a:pt x="1576" y="1791"/>
                    </a:lnTo>
                    <a:lnTo>
                      <a:pt x="1575" y="1776"/>
                    </a:lnTo>
                    <a:lnTo>
                      <a:pt x="1574" y="1761"/>
                    </a:lnTo>
                    <a:lnTo>
                      <a:pt x="1573" y="1745"/>
                    </a:lnTo>
                    <a:lnTo>
                      <a:pt x="1569" y="1732"/>
                    </a:lnTo>
                    <a:lnTo>
                      <a:pt x="1565" y="1718"/>
                    </a:lnTo>
                    <a:lnTo>
                      <a:pt x="1560" y="1704"/>
                    </a:lnTo>
                    <a:lnTo>
                      <a:pt x="1554" y="1690"/>
                    </a:lnTo>
                    <a:lnTo>
                      <a:pt x="1546" y="1678"/>
                    </a:lnTo>
                    <a:lnTo>
                      <a:pt x="1537" y="1665"/>
                    </a:lnTo>
                    <a:lnTo>
                      <a:pt x="1529" y="1654"/>
                    </a:lnTo>
                    <a:lnTo>
                      <a:pt x="1519" y="1642"/>
                    </a:lnTo>
                    <a:lnTo>
                      <a:pt x="1507" y="1631"/>
                    </a:lnTo>
                    <a:lnTo>
                      <a:pt x="1496" y="1621"/>
                    </a:lnTo>
                    <a:lnTo>
                      <a:pt x="1485" y="1611"/>
                    </a:lnTo>
                    <a:lnTo>
                      <a:pt x="1458" y="1592"/>
                    </a:lnTo>
                    <a:lnTo>
                      <a:pt x="1432" y="1574"/>
                    </a:lnTo>
                    <a:lnTo>
                      <a:pt x="1404" y="1559"/>
                    </a:lnTo>
                    <a:lnTo>
                      <a:pt x="1376" y="1545"/>
                    </a:lnTo>
                    <a:lnTo>
                      <a:pt x="1350" y="1533"/>
                    </a:lnTo>
                    <a:lnTo>
                      <a:pt x="1323" y="1521"/>
                    </a:lnTo>
                    <a:lnTo>
                      <a:pt x="1279" y="1504"/>
                    </a:lnTo>
                    <a:lnTo>
                      <a:pt x="1247" y="1491"/>
                    </a:lnTo>
                    <a:lnTo>
                      <a:pt x="1268" y="1490"/>
                    </a:lnTo>
                    <a:lnTo>
                      <a:pt x="1296" y="1490"/>
                    </a:lnTo>
                    <a:lnTo>
                      <a:pt x="1326" y="1490"/>
                    </a:lnTo>
                    <a:lnTo>
                      <a:pt x="1359" y="1491"/>
                    </a:lnTo>
                    <a:lnTo>
                      <a:pt x="1375" y="1494"/>
                    </a:lnTo>
                    <a:lnTo>
                      <a:pt x="1390" y="1496"/>
                    </a:lnTo>
                    <a:lnTo>
                      <a:pt x="1406" y="1499"/>
                    </a:lnTo>
                    <a:lnTo>
                      <a:pt x="1420" y="1503"/>
                    </a:lnTo>
                    <a:lnTo>
                      <a:pt x="1434" y="1508"/>
                    </a:lnTo>
                    <a:lnTo>
                      <a:pt x="1447" y="1513"/>
                    </a:lnTo>
                    <a:lnTo>
                      <a:pt x="1458" y="1519"/>
                    </a:lnTo>
                    <a:lnTo>
                      <a:pt x="1468" y="1526"/>
                    </a:lnTo>
                    <a:lnTo>
                      <a:pt x="1488" y="1544"/>
                    </a:lnTo>
                    <a:lnTo>
                      <a:pt x="1515" y="1563"/>
                    </a:lnTo>
                    <a:lnTo>
                      <a:pt x="1531" y="1573"/>
                    </a:lnTo>
                    <a:lnTo>
                      <a:pt x="1547" y="1583"/>
                    </a:lnTo>
                    <a:lnTo>
                      <a:pt x="1565" y="1593"/>
                    </a:lnTo>
                    <a:lnTo>
                      <a:pt x="1583" y="1602"/>
                    </a:lnTo>
                    <a:lnTo>
                      <a:pt x="1602" y="1611"/>
                    </a:lnTo>
                    <a:lnTo>
                      <a:pt x="1621" y="1617"/>
                    </a:lnTo>
                    <a:lnTo>
                      <a:pt x="1641" y="1623"/>
                    </a:lnTo>
                    <a:lnTo>
                      <a:pt x="1661" y="1628"/>
                    </a:lnTo>
                    <a:lnTo>
                      <a:pt x="1681" y="1631"/>
                    </a:lnTo>
                    <a:lnTo>
                      <a:pt x="1701" y="1632"/>
                    </a:lnTo>
                    <a:lnTo>
                      <a:pt x="1720" y="1631"/>
                    </a:lnTo>
                    <a:lnTo>
                      <a:pt x="1739" y="1627"/>
                    </a:lnTo>
                    <a:lnTo>
                      <a:pt x="1723" y="1627"/>
                    </a:lnTo>
                    <a:lnTo>
                      <a:pt x="1707" y="1626"/>
                    </a:lnTo>
                    <a:lnTo>
                      <a:pt x="1692" y="1623"/>
                    </a:lnTo>
                    <a:lnTo>
                      <a:pt x="1678" y="1620"/>
                    </a:lnTo>
                    <a:lnTo>
                      <a:pt x="1665" y="1616"/>
                    </a:lnTo>
                    <a:lnTo>
                      <a:pt x="1652" y="1611"/>
                    </a:lnTo>
                    <a:lnTo>
                      <a:pt x="1639" y="1606"/>
                    </a:lnTo>
                    <a:lnTo>
                      <a:pt x="1628" y="1599"/>
                    </a:lnTo>
                    <a:lnTo>
                      <a:pt x="1607" y="1586"/>
                    </a:lnTo>
                    <a:lnTo>
                      <a:pt x="1588" y="1571"/>
                    </a:lnTo>
                    <a:lnTo>
                      <a:pt x="1570" y="1554"/>
                    </a:lnTo>
                    <a:lnTo>
                      <a:pt x="1553" y="1537"/>
                    </a:lnTo>
                    <a:lnTo>
                      <a:pt x="1524" y="1503"/>
                    </a:lnTo>
                    <a:lnTo>
                      <a:pt x="1496" y="1474"/>
                    </a:lnTo>
                    <a:lnTo>
                      <a:pt x="1482" y="1461"/>
                    </a:lnTo>
                    <a:lnTo>
                      <a:pt x="1468" y="1451"/>
                    </a:lnTo>
                    <a:lnTo>
                      <a:pt x="1461" y="1447"/>
                    </a:lnTo>
                    <a:lnTo>
                      <a:pt x="1453" y="1445"/>
                    </a:lnTo>
                    <a:lnTo>
                      <a:pt x="1445" y="1442"/>
                    </a:lnTo>
                    <a:lnTo>
                      <a:pt x="1438" y="1441"/>
                    </a:lnTo>
                    <a:lnTo>
                      <a:pt x="1400" y="1438"/>
                    </a:lnTo>
                    <a:lnTo>
                      <a:pt x="1352" y="1432"/>
                    </a:lnTo>
                    <a:lnTo>
                      <a:pt x="1299" y="1423"/>
                    </a:lnTo>
                    <a:lnTo>
                      <a:pt x="1244" y="1412"/>
                    </a:lnTo>
                    <a:lnTo>
                      <a:pt x="1216" y="1406"/>
                    </a:lnTo>
                    <a:lnTo>
                      <a:pt x="1190" y="1399"/>
                    </a:lnTo>
                    <a:lnTo>
                      <a:pt x="1165" y="1392"/>
                    </a:lnTo>
                    <a:lnTo>
                      <a:pt x="1141" y="1384"/>
                    </a:lnTo>
                    <a:lnTo>
                      <a:pt x="1119" y="1377"/>
                    </a:lnTo>
                    <a:lnTo>
                      <a:pt x="1100" y="1368"/>
                    </a:lnTo>
                    <a:lnTo>
                      <a:pt x="1085" y="1360"/>
                    </a:lnTo>
                    <a:lnTo>
                      <a:pt x="1074" y="1352"/>
                    </a:lnTo>
                    <a:lnTo>
                      <a:pt x="1050" y="1330"/>
                    </a:lnTo>
                    <a:lnTo>
                      <a:pt x="1027" y="1309"/>
                    </a:lnTo>
                    <a:lnTo>
                      <a:pt x="1005" y="1286"/>
                    </a:lnTo>
                    <a:lnTo>
                      <a:pt x="983" y="1262"/>
                    </a:lnTo>
                    <a:lnTo>
                      <a:pt x="962" y="1240"/>
                    </a:lnTo>
                    <a:lnTo>
                      <a:pt x="941" y="1214"/>
                    </a:lnTo>
                    <a:lnTo>
                      <a:pt x="920" y="1190"/>
                    </a:lnTo>
                    <a:lnTo>
                      <a:pt x="900" y="1165"/>
                    </a:lnTo>
                    <a:lnTo>
                      <a:pt x="862" y="1116"/>
                    </a:lnTo>
                    <a:lnTo>
                      <a:pt x="827" y="1066"/>
                    </a:lnTo>
                    <a:lnTo>
                      <a:pt x="797" y="1018"/>
                    </a:lnTo>
                    <a:lnTo>
                      <a:pt x="769" y="971"/>
                    </a:lnTo>
                    <a:lnTo>
                      <a:pt x="745" y="929"/>
                    </a:lnTo>
                    <a:lnTo>
                      <a:pt x="726" y="888"/>
                    </a:lnTo>
                    <a:lnTo>
                      <a:pt x="719" y="871"/>
                    </a:lnTo>
                    <a:lnTo>
                      <a:pt x="713" y="853"/>
                    </a:lnTo>
                    <a:lnTo>
                      <a:pt x="708" y="838"/>
                    </a:lnTo>
                    <a:lnTo>
                      <a:pt x="704" y="823"/>
                    </a:lnTo>
                    <a:lnTo>
                      <a:pt x="703" y="810"/>
                    </a:lnTo>
                    <a:lnTo>
                      <a:pt x="701" y="799"/>
                    </a:lnTo>
                    <a:lnTo>
                      <a:pt x="703" y="790"/>
                    </a:lnTo>
                    <a:lnTo>
                      <a:pt x="705" y="783"/>
                    </a:lnTo>
                    <a:lnTo>
                      <a:pt x="709" y="778"/>
                    </a:lnTo>
                    <a:lnTo>
                      <a:pt x="714" y="774"/>
                    </a:lnTo>
                    <a:lnTo>
                      <a:pt x="721" y="773"/>
                    </a:lnTo>
                    <a:lnTo>
                      <a:pt x="730" y="774"/>
                    </a:lnTo>
                    <a:lnTo>
                      <a:pt x="826" y="793"/>
                    </a:lnTo>
                    <a:lnTo>
                      <a:pt x="922" y="814"/>
                    </a:lnTo>
                    <a:lnTo>
                      <a:pt x="971" y="827"/>
                    </a:lnTo>
                    <a:lnTo>
                      <a:pt x="1019" y="841"/>
                    </a:lnTo>
                    <a:lnTo>
                      <a:pt x="1066" y="856"/>
                    </a:lnTo>
                    <a:lnTo>
                      <a:pt x="1114" y="872"/>
                    </a:lnTo>
                    <a:lnTo>
                      <a:pt x="1162" y="892"/>
                    </a:lnTo>
                    <a:lnTo>
                      <a:pt x="1209" y="914"/>
                    </a:lnTo>
                    <a:lnTo>
                      <a:pt x="1233" y="926"/>
                    </a:lnTo>
                    <a:lnTo>
                      <a:pt x="1257" y="939"/>
                    </a:lnTo>
                    <a:lnTo>
                      <a:pt x="1279" y="953"/>
                    </a:lnTo>
                    <a:lnTo>
                      <a:pt x="1302" y="968"/>
                    </a:lnTo>
                    <a:lnTo>
                      <a:pt x="1326" y="983"/>
                    </a:lnTo>
                    <a:lnTo>
                      <a:pt x="1349" y="999"/>
                    </a:lnTo>
                    <a:lnTo>
                      <a:pt x="1371" y="1017"/>
                    </a:lnTo>
                    <a:lnTo>
                      <a:pt x="1394" y="1034"/>
                    </a:lnTo>
                    <a:lnTo>
                      <a:pt x="1415" y="1054"/>
                    </a:lnTo>
                    <a:lnTo>
                      <a:pt x="1438" y="1075"/>
                    </a:lnTo>
                    <a:lnTo>
                      <a:pt x="1459" y="1096"/>
                    </a:lnTo>
                    <a:lnTo>
                      <a:pt x="1481" y="1119"/>
                    </a:lnTo>
                    <a:lnTo>
                      <a:pt x="1424" y="1052"/>
                    </a:lnTo>
                    <a:lnTo>
                      <a:pt x="1377" y="999"/>
                    </a:lnTo>
                    <a:lnTo>
                      <a:pt x="1356" y="978"/>
                    </a:lnTo>
                    <a:lnTo>
                      <a:pt x="1336" y="959"/>
                    </a:lnTo>
                    <a:lnTo>
                      <a:pt x="1316" y="941"/>
                    </a:lnTo>
                    <a:lnTo>
                      <a:pt x="1296" y="925"/>
                    </a:lnTo>
                    <a:lnTo>
                      <a:pt x="1274" y="911"/>
                    </a:lnTo>
                    <a:lnTo>
                      <a:pt x="1250" y="896"/>
                    </a:lnTo>
                    <a:lnTo>
                      <a:pt x="1225" y="882"/>
                    </a:lnTo>
                    <a:lnTo>
                      <a:pt x="1197" y="867"/>
                    </a:lnTo>
                    <a:lnTo>
                      <a:pt x="1132" y="834"/>
                    </a:lnTo>
                    <a:lnTo>
                      <a:pt x="1049" y="794"/>
                    </a:lnTo>
                    <a:lnTo>
                      <a:pt x="975" y="762"/>
                    </a:lnTo>
                    <a:lnTo>
                      <a:pt x="898" y="730"/>
                    </a:lnTo>
                    <a:lnTo>
                      <a:pt x="857" y="712"/>
                    </a:lnTo>
                    <a:lnTo>
                      <a:pt x="818" y="693"/>
                    </a:lnTo>
                    <a:lnTo>
                      <a:pt x="779" y="674"/>
                    </a:lnTo>
                    <a:lnTo>
                      <a:pt x="740" y="653"/>
                    </a:lnTo>
                    <a:lnTo>
                      <a:pt x="704" y="630"/>
                    </a:lnTo>
                    <a:lnTo>
                      <a:pt x="667" y="606"/>
                    </a:lnTo>
                    <a:lnTo>
                      <a:pt x="651" y="594"/>
                    </a:lnTo>
                    <a:lnTo>
                      <a:pt x="633" y="580"/>
                    </a:lnTo>
                    <a:lnTo>
                      <a:pt x="618" y="566"/>
                    </a:lnTo>
                    <a:lnTo>
                      <a:pt x="602" y="551"/>
                    </a:lnTo>
                    <a:lnTo>
                      <a:pt x="588" y="536"/>
                    </a:lnTo>
                    <a:lnTo>
                      <a:pt x="573" y="520"/>
                    </a:lnTo>
                    <a:lnTo>
                      <a:pt x="560" y="503"/>
                    </a:lnTo>
                    <a:lnTo>
                      <a:pt x="548" y="486"/>
                    </a:lnTo>
                    <a:lnTo>
                      <a:pt x="536" y="467"/>
                    </a:lnTo>
                    <a:lnTo>
                      <a:pt x="525" y="448"/>
                    </a:lnTo>
                    <a:lnTo>
                      <a:pt x="516" y="428"/>
                    </a:lnTo>
                    <a:lnTo>
                      <a:pt x="507" y="408"/>
                    </a:lnTo>
                    <a:lnTo>
                      <a:pt x="496" y="381"/>
                    </a:lnTo>
                    <a:lnTo>
                      <a:pt x="482" y="353"/>
                    </a:lnTo>
                    <a:lnTo>
                      <a:pt x="467" y="324"/>
                    </a:lnTo>
                    <a:lnTo>
                      <a:pt x="448" y="294"/>
                    </a:lnTo>
                    <a:lnTo>
                      <a:pt x="429" y="264"/>
                    </a:lnTo>
                    <a:lnTo>
                      <a:pt x="408" y="234"/>
                    </a:lnTo>
                    <a:lnTo>
                      <a:pt x="385" y="205"/>
                    </a:lnTo>
                    <a:lnTo>
                      <a:pt x="361" y="175"/>
                    </a:lnTo>
                    <a:lnTo>
                      <a:pt x="337" y="146"/>
                    </a:lnTo>
                    <a:lnTo>
                      <a:pt x="312" y="119"/>
                    </a:lnTo>
                    <a:lnTo>
                      <a:pt x="288" y="93"/>
                    </a:lnTo>
                    <a:lnTo>
                      <a:pt x="263" y="69"/>
                    </a:lnTo>
                    <a:lnTo>
                      <a:pt x="239" y="48"/>
                    </a:lnTo>
                    <a:lnTo>
                      <a:pt x="216" y="29"/>
                    </a:lnTo>
                    <a:lnTo>
                      <a:pt x="194" y="12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4415" y="1424"/>
                <a:ext cx="924" cy="1359"/>
              </a:xfrm>
              <a:custGeom>
                <a:avLst/>
                <a:gdLst>
                  <a:gd name="T0" fmla="*/ 4 w 3692"/>
                  <a:gd name="T1" fmla="*/ 10 h 5437"/>
                  <a:gd name="T2" fmla="*/ 1 w 3692"/>
                  <a:gd name="T3" fmla="*/ 15 h 5437"/>
                  <a:gd name="T4" fmla="*/ 2 w 3692"/>
                  <a:gd name="T5" fmla="*/ 16 h 5437"/>
                  <a:gd name="T6" fmla="*/ 4 w 3692"/>
                  <a:gd name="T7" fmla="*/ 16 h 5437"/>
                  <a:gd name="T8" fmla="*/ 8 w 3692"/>
                  <a:gd name="T9" fmla="*/ 16 h 5437"/>
                  <a:gd name="T10" fmla="*/ 9 w 3692"/>
                  <a:gd name="T11" fmla="*/ 16 h 5437"/>
                  <a:gd name="T12" fmla="*/ 8 w 3692"/>
                  <a:gd name="T13" fmla="*/ 16 h 5437"/>
                  <a:gd name="T14" fmla="*/ 6 w 3692"/>
                  <a:gd name="T15" fmla="*/ 16 h 5437"/>
                  <a:gd name="T16" fmla="*/ 8 w 3692"/>
                  <a:gd name="T17" fmla="*/ 17 h 5437"/>
                  <a:gd name="T18" fmla="*/ 9 w 3692"/>
                  <a:gd name="T19" fmla="*/ 17 h 5437"/>
                  <a:gd name="T20" fmla="*/ 9 w 3692"/>
                  <a:gd name="T21" fmla="*/ 17 h 5437"/>
                  <a:gd name="T22" fmla="*/ 8 w 3692"/>
                  <a:gd name="T23" fmla="*/ 18 h 5437"/>
                  <a:gd name="T24" fmla="*/ 6 w 3692"/>
                  <a:gd name="T25" fmla="*/ 17 h 5437"/>
                  <a:gd name="T26" fmla="*/ 3 w 3692"/>
                  <a:gd name="T27" fmla="*/ 17 h 5437"/>
                  <a:gd name="T28" fmla="*/ 8 w 3692"/>
                  <a:gd name="T29" fmla="*/ 19 h 5437"/>
                  <a:gd name="T30" fmla="*/ 11 w 3692"/>
                  <a:gd name="T31" fmla="*/ 18 h 5437"/>
                  <a:gd name="T32" fmla="*/ 12 w 3692"/>
                  <a:gd name="T33" fmla="*/ 18 h 5437"/>
                  <a:gd name="T34" fmla="*/ 11 w 3692"/>
                  <a:gd name="T35" fmla="*/ 19 h 5437"/>
                  <a:gd name="T36" fmla="*/ 12 w 3692"/>
                  <a:gd name="T37" fmla="*/ 19 h 5437"/>
                  <a:gd name="T38" fmla="*/ 13 w 3692"/>
                  <a:gd name="T39" fmla="*/ 19 h 5437"/>
                  <a:gd name="T40" fmla="*/ 15 w 3692"/>
                  <a:gd name="T41" fmla="*/ 19 h 5437"/>
                  <a:gd name="T42" fmla="*/ 13 w 3692"/>
                  <a:gd name="T43" fmla="*/ 19 h 5437"/>
                  <a:gd name="T44" fmla="*/ 12 w 3692"/>
                  <a:gd name="T45" fmla="*/ 19 h 5437"/>
                  <a:gd name="T46" fmla="*/ 10 w 3692"/>
                  <a:gd name="T47" fmla="*/ 19 h 5437"/>
                  <a:gd name="T48" fmla="*/ 9 w 3692"/>
                  <a:gd name="T49" fmla="*/ 19 h 5437"/>
                  <a:gd name="T50" fmla="*/ 12 w 3692"/>
                  <a:gd name="T51" fmla="*/ 19 h 5437"/>
                  <a:gd name="T52" fmla="*/ 13 w 3692"/>
                  <a:gd name="T53" fmla="*/ 19 h 5437"/>
                  <a:gd name="T54" fmla="*/ 12 w 3692"/>
                  <a:gd name="T55" fmla="*/ 20 h 5437"/>
                  <a:gd name="T56" fmla="*/ 12 w 3692"/>
                  <a:gd name="T57" fmla="*/ 20 h 5437"/>
                  <a:gd name="T58" fmla="*/ 12 w 3692"/>
                  <a:gd name="T59" fmla="*/ 20 h 5437"/>
                  <a:gd name="T60" fmla="*/ 13 w 3692"/>
                  <a:gd name="T61" fmla="*/ 21 h 5437"/>
                  <a:gd name="T62" fmla="*/ 13 w 3692"/>
                  <a:gd name="T63" fmla="*/ 21 h 5437"/>
                  <a:gd name="T64" fmla="*/ 12 w 3692"/>
                  <a:gd name="T65" fmla="*/ 20 h 5437"/>
                  <a:gd name="T66" fmla="*/ 10 w 3692"/>
                  <a:gd name="T67" fmla="*/ 20 h 5437"/>
                  <a:gd name="T68" fmla="*/ 8 w 3692"/>
                  <a:gd name="T69" fmla="*/ 19 h 5437"/>
                  <a:gd name="T70" fmla="*/ 7 w 3692"/>
                  <a:gd name="T71" fmla="*/ 19 h 5437"/>
                  <a:gd name="T72" fmla="*/ 9 w 3692"/>
                  <a:gd name="T73" fmla="*/ 20 h 5437"/>
                  <a:gd name="T74" fmla="*/ 10 w 3692"/>
                  <a:gd name="T75" fmla="*/ 21 h 5437"/>
                  <a:gd name="T76" fmla="*/ 9 w 3692"/>
                  <a:gd name="T77" fmla="*/ 20 h 5437"/>
                  <a:gd name="T78" fmla="*/ 6 w 3692"/>
                  <a:gd name="T79" fmla="*/ 19 h 5437"/>
                  <a:gd name="T80" fmla="*/ 4 w 3692"/>
                  <a:gd name="T81" fmla="*/ 18 h 5437"/>
                  <a:gd name="T82" fmla="*/ 4 w 3692"/>
                  <a:gd name="T83" fmla="*/ 18 h 5437"/>
                  <a:gd name="T84" fmla="*/ 5 w 3692"/>
                  <a:gd name="T85" fmla="*/ 19 h 5437"/>
                  <a:gd name="T86" fmla="*/ 6 w 3692"/>
                  <a:gd name="T87" fmla="*/ 19 h 5437"/>
                  <a:gd name="T88" fmla="*/ 6 w 3692"/>
                  <a:gd name="T89" fmla="*/ 20 h 5437"/>
                  <a:gd name="T90" fmla="*/ 5 w 3692"/>
                  <a:gd name="T91" fmla="*/ 19 h 5437"/>
                  <a:gd name="T92" fmla="*/ 3 w 3692"/>
                  <a:gd name="T93" fmla="*/ 19 h 5437"/>
                  <a:gd name="T94" fmla="*/ 2 w 3692"/>
                  <a:gd name="T95" fmla="*/ 17 h 5437"/>
                  <a:gd name="T96" fmla="*/ 1 w 3692"/>
                  <a:gd name="T97" fmla="*/ 16 h 5437"/>
                  <a:gd name="T98" fmla="*/ 2 w 3692"/>
                  <a:gd name="T99" fmla="*/ 19 h 5437"/>
                  <a:gd name="T100" fmla="*/ 1 w 3692"/>
                  <a:gd name="T101" fmla="*/ 17 h 5437"/>
                  <a:gd name="T102" fmla="*/ 0 w 3692"/>
                  <a:gd name="T103" fmla="*/ 16 h 5437"/>
                  <a:gd name="T104" fmla="*/ 2 w 3692"/>
                  <a:gd name="T105" fmla="*/ 12 h 5437"/>
                  <a:gd name="T106" fmla="*/ 3 w 3692"/>
                  <a:gd name="T107" fmla="*/ 7 h 5437"/>
                  <a:gd name="T108" fmla="*/ 2 w 3692"/>
                  <a:gd name="T109" fmla="*/ 4 h 5437"/>
                  <a:gd name="T110" fmla="*/ 3 w 3692"/>
                  <a:gd name="T111" fmla="*/ 0 h 5437"/>
                  <a:gd name="T112" fmla="*/ 5 w 3692"/>
                  <a:gd name="T113" fmla="*/ 0 h 5437"/>
                  <a:gd name="T114" fmla="*/ 6 w 3692"/>
                  <a:gd name="T115" fmla="*/ 2 h 5437"/>
                  <a:gd name="T116" fmla="*/ 5 w 3692"/>
                  <a:gd name="T117" fmla="*/ 5 h 5437"/>
                  <a:gd name="T118" fmla="*/ 4 w 3692"/>
                  <a:gd name="T119" fmla="*/ 6 h 54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692" h="5437">
                    <a:moveTo>
                      <a:pt x="1053" y="1714"/>
                    </a:moveTo>
                    <a:lnTo>
                      <a:pt x="1068" y="1762"/>
                    </a:lnTo>
                    <a:lnTo>
                      <a:pt x="1079" y="1811"/>
                    </a:lnTo>
                    <a:lnTo>
                      <a:pt x="1087" y="1863"/>
                    </a:lnTo>
                    <a:lnTo>
                      <a:pt x="1091" y="1916"/>
                    </a:lnTo>
                    <a:lnTo>
                      <a:pt x="1091" y="1968"/>
                    </a:lnTo>
                    <a:lnTo>
                      <a:pt x="1088" y="2024"/>
                    </a:lnTo>
                    <a:lnTo>
                      <a:pt x="1082" y="2079"/>
                    </a:lnTo>
                    <a:lnTo>
                      <a:pt x="1072" y="2136"/>
                    </a:lnTo>
                    <a:lnTo>
                      <a:pt x="1059" y="2194"/>
                    </a:lnTo>
                    <a:lnTo>
                      <a:pt x="1044" y="2253"/>
                    </a:lnTo>
                    <a:lnTo>
                      <a:pt x="1025" y="2312"/>
                    </a:lnTo>
                    <a:lnTo>
                      <a:pt x="1005" y="2372"/>
                    </a:lnTo>
                    <a:lnTo>
                      <a:pt x="982" y="2433"/>
                    </a:lnTo>
                    <a:lnTo>
                      <a:pt x="957" y="2495"/>
                    </a:lnTo>
                    <a:lnTo>
                      <a:pt x="929" y="2556"/>
                    </a:lnTo>
                    <a:lnTo>
                      <a:pt x="900" y="2618"/>
                    </a:lnTo>
                    <a:lnTo>
                      <a:pt x="870" y="2681"/>
                    </a:lnTo>
                    <a:lnTo>
                      <a:pt x="838" y="2743"/>
                    </a:lnTo>
                    <a:lnTo>
                      <a:pt x="804" y="2805"/>
                    </a:lnTo>
                    <a:lnTo>
                      <a:pt x="770" y="2868"/>
                    </a:lnTo>
                    <a:lnTo>
                      <a:pt x="733" y="2931"/>
                    </a:lnTo>
                    <a:lnTo>
                      <a:pt x="696" y="2994"/>
                    </a:lnTo>
                    <a:lnTo>
                      <a:pt x="659" y="3056"/>
                    </a:lnTo>
                    <a:lnTo>
                      <a:pt x="621" y="3119"/>
                    </a:lnTo>
                    <a:lnTo>
                      <a:pt x="544" y="3242"/>
                    </a:lnTo>
                    <a:lnTo>
                      <a:pt x="466" y="3364"/>
                    </a:lnTo>
                    <a:lnTo>
                      <a:pt x="389" y="3484"/>
                    </a:lnTo>
                    <a:lnTo>
                      <a:pt x="315" y="3600"/>
                    </a:lnTo>
                    <a:lnTo>
                      <a:pt x="295" y="3632"/>
                    </a:lnTo>
                    <a:lnTo>
                      <a:pt x="277" y="3665"/>
                    </a:lnTo>
                    <a:lnTo>
                      <a:pt x="261" y="3698"/>
                    </a:lnTo>
                    <a:lnTo>
                      <a:pt x="247" y="3729"/>
                    </a:lnTo>
                    <a:lnTo>
                      <a:pt x="236" y="3759"/>
                    </a:lnTo>
                    <a:lnTo>
                      <a:pt x="226" y="3790"/>
                    </a:lnTo>
                    <a:lnTo>
                      <a:pt x="218" y="3820"/>
                    </a:lnTo>
                    <a:lnTo>
                      <a:pt x="213" y="3849"/>
                    </a:lnTo>
                    <a:lnTo>
                      <a:pt x="209" y="3877"/>
                    </a:lnTo>
                    <a:lnTo>
                      <a:pt x="207" y="3904"/>
                    </a:lnTo>
                    <a:lnTo>
                      <a:pt x="207" y="3931"/>
                    </a:lnTo>
                    <a:lnTo>
                      <a:pt x="208" y="3957"/>
                    </a:lnTo>
                    <a:lnTo>
                      <a:pt x="212" y="3982"/>
                    </a:lnTo>
                    <a:lnTo>
                      <a:pt x="217" y="4006"/>
                    </a:lnTo>
                    <a:lnTo>
                      <a:pt x="224" y="4030"/>
                    </a:lnTo>
                    <a:lnTo>
                      <a:pt x="233" y="4053"/>
                    </a:lnTo>
                    <a:lnTo>
                      <a:pt x="243" y="4075"/>
                    </a:lnTo>
                    <a:lnTo>
                      <a:pt x="254" y="4097"/>
                    </a:lnTo>
                    <a:lnTo>
                      <a:pt x="267" y="4117"/>
                    </a:lnTo>
                    <a:lnTo>
                      <a:pt x="282" y="4136"/>
                    </a:lnTo>
                    <a:lnTo>
                      <a:pt x="299" y="4155"/>
                    </a:lnTo>
                    <a:lnTo>
                      <a:pt x="316" y="4172"/>
                    </a:lnTo>
                    <a:lnTo>
                      <a:pt x="335" y="4189"/>
                    </a:lnTo>
                    <a:lnTo>
                      <a:pt x="355" y="4205"/>
                    </a:lnTo>
                    <a:lnTo>
                      <a:pt x="377" y="4219"/>
                    </a:lnTo>
                    <a:lnTo>
                      <a:pt x="399" y="4233"/>
                    </a:lnTo>
                    <a:lnTo>
                      <a:pt x="423" y="4245"/>
                    </a:lnTo>
                    <a:lnTo>
                      <a:pt x="448" y="4257"/>
                    </a:lnTo>
                    <a:lnTo>
                      <a:pt x="475" y="4268"/>
                    </a:lnTo>
                    <a:lnTo>
                      <a:pt x="501" y="4277"/>
                    </a:lnTo>
                    <a:lnTo>
                      <a:pt x="530" y="4286"/>
                    </a:lnTo>
                    <a:lnTo>
                      <a:pt x="559" y="4293"/>
                    </a:lnTo>
                    <a:lnTo>
                      <a:pt x="583" y="4297"/>
                    </a:lnTo>
                    <a:lnTo>
                      <a:pt x="610" y="4299"/>
                    </a:lnTo>
                    <a:lnTo>
                      <a:pt x="639" y="4301"/>
                    </a:lnTo>
                    <a:lnTo>
                      <a:pt x="670" y="4301"/>
                    </a:lnTo>
                    <a:lnTo>
                      <a:pt x="705" y="4301"/>
                    </a:lnTo>
                    <a:lnTo>
                      <a:pt x="742" y="4298"/>
                    </a:lnTo>
                    <a:lnTo>
                      <a:pt x="781" y="4296"/>
                    </a:lnTo>
                    <a:lnTo>
                      <a:pt x="822" y="4292"/>
                    </a:lnTo>
                    <a:lnTo>
                      <a:pt x="909" y="4282"/>
                    </a:lnTo>
                    <a:lnTo>
                      <a:pt x="1001" y="4269"/>
                    </a:lnTo>
                    <a:lnTo>
                      <a:pt x="1096" y="4255"/>
                    </a:lnTo>
                    <a:lnTo>
                      <a:pt x="1193" y="4240"/>
                    </a:lnTo>
                    <a:lnTo>
                      <a:pt x="1290" y="4225"/>
                    </a:lnTo>
                    <a:lnTo>
                      <a:pt x="1385" y="4209"/>
                    </a:lnTo>
                    <a:lnTo>
                      <a:pt x="1477" y="4195"/>
                    </a:lnTo>
                    <a:lnTo>
                      <a:pt x="1564" y="4181"/>
                    </a:lnTo>
                    <a:lnTo>
                      <a:pt x="1643" y="4170"/>
                    </a:lnTo>
                    <a:lnTo>
                      <a:pt x="1715" y="4162"/>
                    </a:lnTo>
                    <a:lnTo>
                      <a:pt x="1748" y="4160"/>
                    </a:lnTo>
                    <a:lnTo>
                      <a:pt x="1777" y="4157"/>
                    </a:lnTo>
                    <a:lnTo>
                      <a:pt x="1803" y="4157"/>
                    </a:lnTo>
                    <a:lnTo>
                      <a:pt x="1826" y="4157"/>
                    </a:lnTo>
                    <a:lnTo>
                      <a:pt x="1869" y="4157"/>
                    </a:lnTo>
                    <a:lnTo>
                      <a:pt x="1907" y="4155"/>
                    </a:lnTo>
                    <a:lnTo>
                      <a:pt x="1942" y="4151"/>
                    </a:lnTo>
                    <a:lnTo>
                      <a:pt x="1973" y="4145"/>
                    </a:lnTo>
                    <a:lnTo>
                      <a:pt x="1988" y="4141"/>
                    </a:lnTo>
                    <a:lnTo>
                      <a:pt x="2002" y="4137"/>
                    </a:lnTo>
                    <a:lnTo>
                      <a:pt x="2016" y="4132"/>
                    </a:lnTo>
                    <a:lnTo>
                      <a:pt x="2030" y="4127"/>
                    </a:lnTo>
                    <a:lnTo>
                      <a:pt x="2055" y="4116"/>
                    </a:lnTo>
                    <a:lnTo>
                      <a:pt x="2079" y="4102"/>
                    </a:lnTo>
                    <a:lnTo>
                      <a:pt x="2101" y="4085"/>
                    </a:lnTo>
                    <a:lnTo>
                      <a:pt x="2122" y="4069"/>
                    </a:lnTo>
                    <a:lnTo>
                      <a:pt x="2143" y="4050"/>
                    </a:lnTo>
                    <a:lnTo>
                      <a:pt x="2165" y="4030"/>
                    </a:lnTo>
                    <a:lnTo>
                      <a:pt x="2208" y="3985"/>
                    </a:lnTo>
                    <a:lnTo>
                      <a:pt x="2255" y="3933"/>
                    </a:lnTo>
                    <a:lnTo>
                      <a:pt x="2252" y="3948"/>
                    </a:lnTo>
                    <a:lnTo>
                      <a:pt x="2247" y="3965"/>
                    </a:lnTo>
                    <a:lnTo>
                      <a:pt x="2240" y="3980"/>
                    </a:lnTo>
                    <a:lnTo>
                      <a:pt x="2233" y="3995"/>
                    </a:lnTo>
                    <a:lnTo>
                      <a:pt x="2224" y="4011"/>
                    </a:lnTo>
                    <a:lnTo>
                      <a:pt x="2214" y="4026"/>
                    </a:lnTo>
                    <a:lnTo>
                      <a:pt x="2204" y="4041"/>
                    </a:lnTo>
                    <a:lnTo>
                      <a:pt x="2192" y="4057"/>
                    </a:lnTo>
                    <a:lnTo>
                      <a:pt x="2180" y="4072"/>
                    </a:lnTo>
                    <a:lnTo>
                      <a:pt x="2167" y="4087"/>
                    </a:lnTo>
                    <a:lnTo>
                      <a:pt x="2153" y="4102"/>
                    </a:lnTo>
                    <a:lnTo>
                      <a:pt x="2138" y="4116"/>
                    </a:lnTo>
                    <a:lnTo>
                      <a:pt x="2123" y="4130"/>
                    </a:lnTo>
                    <a:lnTo>
                      <a:pt x="2108" y="4143"/>
                    </a:lnTo>
                    <a:lnTo>
                      <a:pt x="2093" y="4156"/>
                    </a:lnTo>
                    <a:lnTo>
                      <a:pt x="2077" y="4167"/>
                    </a:lnTo>
                    <a:lnTo>
                      <a:pt x="2060" y="4180"/>
                    </a:lnTo>
                    <a:lnTo>
                      <a:pt x="2044" y="4191"/>
                    </a:lnTo>
                    <a:lnTo>
                      <a:pt x="2026" y="4201"/>
                    </a:lnTo>
                    <a:lnTo>
                      <a:pt x="2010" y="4210"/>
                    </a:lnTo>
                    <a:lnTo>
                      <a:pt x="1992" y="4219"/>
                    </a:lnTo>
                    <a:lnTo>
                      <a:pt x="1976" y="4226"/>
                    </a:lnTo>
                    <a:lnTo>
                      <a:pt x="1959" y="4234"/>
                    </a:lnTo>
                    <a:lnTo>
                      <a:pt x="1943" y="4240"/>
                    </a:lnTo>
                    <a:lnTo>
                      <a:pt x="1927" y="4245"/>
                    </a:lnTo>
                    <a:lnTo>
                      <a:pt x="1912" y="4249"/>
                    </a:lnTo>
                    <a:lnTo>
                      <a:pt x="1897" y="4252"/>
                    </a:lnTo>
                    <a:lnTo>
                      <a:pt x="1881" y="4253"/>
                    </a:lnTo>
                    <a:lnTo>
                      <a:pt x="1868" y="4254"/>
                    </a:lnTo>
                    <a:lnTo>
                      <a:pt x="1854" y="4253"/>
                    </a:lnTo>
                    <a:lnTo>
                      <a:pt x="1841" y="4250"/>
                    </a:lnTo>
                    <a:lnTo>
                      <a:pt x="1829" y="4247"/>
                    </a:lnTo>
                    <a:lnTo>
                      <a:pt x="1816" y="4243"/>
                    </a:lnTo>
                    <a:lnTo>
                      <a:pt x="1803" y="4239"/>
                    </a:lnTo>
                    <a:lnTo>
                      <a:pt x="1789" y="4236"/>
                    </a:lnTo>
                    <a:lnTo>
                      <a:pt x="1776" y="4234"/>
                    </a:lnTo>
                    <a:lnTo>
                      <a:pt x="1745" y="4231"/>
                    </a:lnTo>
                    <a:lnTo>
                      <a:pt x="1714" y="4230"/>
                    </a:lnTo>
                    <a:lnTo>
                      <a:pt x="1680" y="4230"/>
                    </a:lnTo>
                    <a:lnTo>
                      <a:pt x="1646" y="4233"/>
                    </a:lnTo>
                    <a:lnTo>
                      <a:pt x="1611" y="4235"/>
                    </a:lnTo>
                    <a:lnTo>
                      <a:pt x="1575" y="4240"/>
                    </a:lnTo>
                    <a:lnTo>
                      <a:pt x="1540" y="4247"/>
                    </a:lnTo>
                    <a:lnTo>
                      <a:pt x="1506" y="4254"/>
                    </a:lnTo>
                    <a:lnTo>
                      <a:pt x="1472" y="4262"/>
                    </a:lnTo>
                    <a:lnTo>
                      <a:pt x="1441" y="4270"/>
                    </a:lnTo>
                    <a:lnTo>
                      <a:pt x="1410" y="4279"/>
                    </a:lnTo>
                    <a:lnTo>
                      <a:pt x="1383" y="4289"/>
                    </a:lnTo>
                    <a:lnTo>
                      <a:pt x="1358" y="4299"/>
                    </a:lnTo>
                    <a:lnTo>
                      <a:pt x="1336" y="4309"/>
                    </a:lnTo>
                    <a:lnTo>
                      <a:pt x="1364" y="4316"/>
                    </a:lnTo>
                    <a:lnTo>
                      <a:pt x="1395" y="4322"/>
                    </a:lnTo>
                    <a:lnTo>
                      <a:pt x="1428" y="4327"/>
                    </a:lnTo>
                    <a:lnTo>
                      <a:pt x="1462" y="4332"/>
                    </a:lnTo>
                    <a:lnTo>
                      <a:pt x="1534" y="4342"/>
                    </a:lnTo>
                    <a:lnTo>
                      <a:pt x="1611" y="4351"/>
                    </a:lnTo>
                    <a:lnTo>
                      <a:pt x="1650" y="4357"/>
                    </a:lnTo>
                    <a:lnTo>
                      <a:pt x="1689" y="4364"/>
                    </a:lnTo>
                    <a:lnTo>
                      <a:pt x="1728" y="4371"/>
                    </a:lnTo>
                    <a:lnTo>
                      <a:pt x="1767" y="4381"/>
                    </a:lnTo>
                    <a:lnTo>
                      <a:pt x="1805" y="4391"/>
                    </a:lnTo>
                    <a:lnTo>
                      <a:pt x="1844" y="4404"/>
                    </a:lnTo>
                    <a:lnTo>
                      <a:pt x="1880" y="4419"/>
                    </a:lnTo>
                    <a:lnTo>
                      <a:pt x="1917" y="4435"/>
                    </a:lnTo>
                    <a:lnTo>
                      <a:pt x="1934" y="4444"/>
                    </a:lnTo>
                    <a:lnTo>
                      <a:pt x="1952" y="4452"/>
                    </a:lnTo>
                    <a:lnTo>
                      <a:pt x="1968" y="4459"/>
                    </a:lnTo>
                    <a:lnTo>
                      <a:pt x="1986" y="4466"/>
                    </a:lnTo>
                    <a:lnTo>
                      <a:pt x="2004" y="4472"/>
                    </a:lnTo>
                    <a:lnTo>
                      <a:pt x="2020" y="4477"/>
                    </a:lnTo>
                    <a:lnTo>
                      <a:pt x="2036" y="4481"/>
                    </a:lnTo>
                    <a:lnTo>
                      <a:pt x="2054" y="4484"/>
                    </a:lnTo>
                    <a:lnTo>
                      <a:pt x="2070" y="4487"/>
                    </a:lnTo>
                    <a:lnTo>
                      <a:pt x="2087" y="4488"/>
                    </a:lnTo>
                    <a:lnTo>
                      <a:pt x="2102" y="4489"/>
                    </a:lnTo>
                    <a:lnTo>
                      <a:pt x="2118" y="4489"/>
                    </a:lnTo>
                    <a:lnTo>
                      <a:pt x="2135" y="4488"/>
                    </a:lnTo>
                    <a:lnTo>
                      <a:pt x="2150" y="4487"/>
                    </a:lnTo>
                    <a:lnTo>
                      <a:pt x="2165" y="4484"/>
                    </a:lnTo>
                    <a:lnTo>
                      <a:pt x="2180" y="4481"/>
                    </a:lnTo>
                    <a:lnTo>
                      <a:pt x="2195" y="4476"/>
                    </a:lnTo>
                    <a:lnTo>
                      <a:pt x="2210" y="4471"/>
                    </a:lnTo>
                    <a:lnTo>
                      <a:pt x="2224" y="4464"/>
                    </a:lnTo>
                    <a:lnTo>
                      <a:pt x="2238" y="4457"/>
                    </a:lnTo>
                    <a:lnTo>
                      <a:pt x="2252" y="4449"/>
                    </a:lnTo>
                    <a:lnTo>
                      <a:pt x="2265" y="4439"/>
                    </a:lnTo>
                    <a:lnTo>
                      <a:pt x="2279" y="4429"/>
                    </a:lnTo>
                    <a:lnTo>
                      <a:pt x="2293" y="4418"/>
                    </a:lnTo>
                    <a:lnTo>
                      <a:pt x="2306" y="4406"/>
                    </a:lnTo>
                    <a:lnTo>
                      <a:pt x="2318" y="4393"/>
                    </a:lnTo>
                    <a:lnTo>
                      <a:pt x="2331" y="4379"/>
                    </a:lnTo>
                    <a:lnTo>
                      <a:pt x="2342" y="4362"/>
                    </a:lnTo>
                    <a:lnTo>
                      <a:pt x="2355" y="4346"/>
                    </a:lnTo>
                    <a:lnTo>
                      <a:pt x="2366" y="4328"/>
                    </a:lnTo>
                    <a:lnTo>
                      <a:pt x="2378" y="4311"/>
                    </a:lnTo>
                    <a:lnTo>
                      <a:pt x="2389" y="4291"/>
                    </a:lnTo>
                    <a:lnTo>
                      <a:pt x="2386" y="4309"/>
                    </a:lnTo>
                    <a:lnTo>
                      <a:pt x="2384" y="4328"/>
                    </a:lnTo>
                    <a:lnTo>
                      <a:pt x="2379" y="4346"/>
                    </a:lnTo>
                    <a:lnTo>
                      <a:pt x="2373" y="4364"/>
                    </a:lnTo>
                    <a:lnTo>
                      <a:pt x="2365" y="4380"/>
                    </a:lnTo>
                    <a:lnTo>
                      <a:pt x="2356" y="4396"/>
                    </a:lnTo>
                    <a:lnTo>
                      <a:pt x="2346" y="4411"/>
                    </a:lnTo>
                    <a:lnTo>
                      <a:pt x="2335" y="4427"/>
                    </a:lnTo>
                    <a:lnTo>
                      <a:pt x="2322" y="4440"/>
                    </a:lnTo>
                    <a:lnTo>
                      <a:pt x="2308" y="4453"/>
                    </a:lnTo>
                    <a:lnTo>
                      <a:pt x="2294" y="4466"/>
                    </a:lnTo>
                    <a:lnTo>
                      <a:pt x="2279" y="4477"/>
                    </a:lnTo>
                    <a:lnTo>
                      <a:pt x="2263" y="4488"/>
                    </a:lnTo>
                    <a:lnTo>
                      <a:pt x="2247" y="4498"/>
                    </a:lnTo>
                    <a:lnTo>
                      <a:pt x="2229" y="4507"/>
                    </a:lnTo>
                    <a:lnTo>
                      <a:pt x="2210" y="4516"/>
                    </a:lnTo>
                    <a:lnTo>
                      <a:pt x="2191" y="4523"/>
                    </a:lnTo>
                    <a:lnTo>
                      <a:pt x="2172" y="4530"/>
                    </a:lnTo>
                    <a:lnTo>
                      <a:pt x="2153" y="4536"/>
                    </a:lnTo>
                    <a:lnTo>
                      <a:pt x="2133" y="4541"/>
                    </a:lnTo>
                    <a:lnTo>
                      <a:pt x="2113" y="4545"/>
                    </a:lnTo>
                    <a:lnTo>
                      <a:pt x="2092" y="4547"/>
                    </a:lnTo>
                    <a:lnTo>
                      <a:pt x="2072" y="4550"/>
                    </a:lnTo>
                    <a:lnTo>
                      <a:pt x="2051" y="4551"/>
                    </a:lnTo>
                    <a:lnTo>
                      <a:pt x="2030" y="4551"/>
                    </a:lnTo>
                    <a:lnTo>
                      <a:pt x="2010" y="4550"/>
                    </a:lnTo>
                    <a:lnTo>
                      <a:pt x="1988" y="4549"/>
                    </a:lnTo>
                    <a:lnTo>
                      <a:pt x="1968" y="4545"/>
                    </a:lnTo>
                    <a:lnTo>
                      <a:pt x="1948" y="4541"/>
                    </a:lnTo>
                    <a:lnTo>
                      <a:pt x="1929" y="4536"/>
                    </a:lnTo>
                    <a:lnTo>
                      <a:pt x="1909" y="4530"/>
                    </a:lnTo>
                    <a:lnTo>
                      <a:pt x="1891" y="4523"/>
                    </a:lnTo>
                    <a:lnTo>
                      <a:pt x="1851" y="4508"/>
                    </a:lnTo>
                    <a:lnTo>
                      <a:pt x="1805" y="4493"/>
                    </a:lnTo>
                    <a:lnTo>
                      <a:pt x="1754" y="4478"/>
                    </a:lnTo>
                    <a:lnTo>
                      <a:pt x="1700" y="4463"/>
                    </a:lnTo>
                    <a:lnTo>
                      <a:pt x="1642" y="4448"/>
                    </a:lnTo>
                    <a:lnTo>
                      <a:pt x="1583" y="4434"/>
                    </a:lnTo>
                    <a:lnTo>
                      <a:pt x="1523" y="4422"/>
                    </a:lnTo>
                    <a:lnTo>
                      <a:pt x="1461" y="4409"/>
                    </a:lnTo>
                    <a:lnTo>
                      <a:pt x="1400" y="4398"/>
                    </a:lnTo>
                    <a:lnTo>
                      <a:pt x="1341" y="4388"/>
                    </a:lnTo>
                    <a:lnTo>
                      <a:pt x="1283" y="4377"/>
                    </a:lnTo>
                    <a:lnTo>
                      <a:pt x="1229" y="4370"/>
                    </a:lnTo>
                    <a:lnTo>
                      <a:pt x="1179" y="4364"/>
                    </a:lnTo>
                    <a:lnTo>
                      <a:pt x="1133" y="4359"/>
                    </a:lnTo>
                    <a:lnTo>
                      <a:pt x="1093" y="4356"/>
                    </a:lnTo>
                    <a:lnTo>
                      <a:pt x="1059" y="4355"/>
                    </a:lnTo>
                    <a:lnTo>
                      <a:pt x="1020" y="4355"/>
                    </a:lnTo>
                    <a:lnTo>
                      <a:pt x="981" y="4357"/>
                    </a:lnTo>
                    <a:lnTo>
                      <a:pt x="942" y="4361"/>
                    </a:lnTo>
                    <a:lnTo>
                      <a:pt x="900" y="4367"/>
                    </a:lnTo>
                    <a:lnTo>
                      <a:pt x="855" y="4376"/>
                    </a:lnTo>
                    <a:lnTo>
                      <a:pt x="805" y="4388"/>
                    </a:lnTo>
                    <a:lnTo>
                      <a:pt x="747" y="4401"/>
                    </a:lnTo>
                    <a:lnTo>
                      <a:pt x="681" y="4418"/>
                    </a:lnTo>
                    <a:lnTo>
                      <a:pt x="714" y="4422"/>
                    </a:lnTo>
                    <a:lnTo>
                      <a:pt x="747" y="4425"/>
                    </a:lnTo>
                    <a:lnTo>
                      <a:pt x="780" y="4432"/>
                    </a:lnTo>
                    <a:lnTo>
                      <a:pt x="814" y="4438"/>
                    </a:lnTo>
                    <a:lnTo>
                      <a:pt x="884" y="4454"/>
                    </a:lnTo>
                    <a:lnTo>
                      <a:pt x="956" y="4473"/>
                    </a:lnTo>
                    <a:lnTo>
                      <a:pt x="1029" y="4495"/>
                    </a:lnTo>
                    <a:lnTo>
                      <a:pt x="1103" y="4517"/>
                    </a:lnTo>
                    <a:lnTo>
                      <a:pt x="1180" y="4542"/>
                    </a:lnTo>
                    <a:lnTo>
                      <a:pt x="1258" y="4569"/>
                    </a:lnTo>
                    <a:lnTo>
                      <a:pt x="1337" y="4596"/>
                    </a:lnTo>
                    <a:lnTo>
                      <a:pt x="1417" y="4624"/>
                    </a:lnTo>
                    <a:lnTo>
                      <a:pt x="1499" y="4652"/>
                    </a:lnTo>
                    <a:lnTo>
                      <a:pt x="1579" y="4678"/>
                    </a:lnTo>
                    <a:lnTo>
                      <a:pt x="1662" y="4705"/>
                    </a:lnTo>
                    <a:lnTo>
                      <a:pt x="1744" y="4730"/>
                    </a:lnTo>
                    <a:lnTo>
                      <a:pt x="1827" y="4753"/>
                    </a:lnTo>
                    <a:lnTo>
                      <a:pt x="1909" y="4774"/>
                    </a:lnTo>
                    <a:lnTo>
                      <a:pt x="1973" y="4788"/>
                    </a:lnTo>
                    <a:lnTo>
                      <a:pt x="2038" y="4800"/>
                    </a:lnTo>
                    <a:lnTo>
                      <a:pt x="2102" y="4809"/>
                    </a:lnTo>
                    <a:lnTo>
                      <a:pt x="2166" y="4817"/>
                    </a:lnTo>
                    <a:lnTo>
                      <a:pt x="2229" y="4823"/>
                    </a:lnTo>
                    <a:lnTo>
                      <a:pt x="2291" y="4826"/>
                    </a:lnTo>
                    <a:lnTo>
                      <a:pt x="2350" y="4826"/>
                    </a:lnTo>
                    <a:lnTo>
                      <a:pt x="2408" y="4824"/>
                    </a:lnTo>
                    <a:lnTo>
                      <a:pt x="2434" y="4822"/>
                    </a:lnTo>
                    <a:lnTo>
                      <a:pt x="2461" y="4820"/>
                    </a:lnTo>
                    <a:lnTo>
                      <a:pt x="2486" y="4817"/>
                    </a:lnTo>
                    <a:lnTo>
                      <a:pt x="2510" y="4813"/>
                    </a:lnTo>
                    <a:lnTo>
                      <a:pt x="2534" y="4809"/>
                    </a:lnTo>
                    <a:lnTo>
                      <a:pt x="2555" y="4804"/>
                    </a:lnTo>
                    <a:lnTo>
                      <a:pt x="2575" y="4798"/>
                    </a:lnTo>
                    <a:lnTo>
                      <a:pt x="2595" y="4793"/>
                    </a:lnTo>
                    <a:lnTo>
                      <a:pt x="2613" y="4785"/>
                    </a:lnTo>
                    <a:lnTo>
                      <a:pt x="2629" y="4778"/>
                    </a:lnTo>
                    <a:lnTo>
                      <a:pt x="2645" y="4770"/>
                    </a:lnTo>
                    <a:lnTo>
                      <a:pt x="2657" y="4761"/>
                    </a:lnTo>
                    <a:lnTo>
                      <a:pt x="2668" y="4751"/>
                    </a:lnTo>
                    <a:lnTo>
                      <a:pt x="2679" y="4741"/>
                    </a:lnTo>
                    <a:lnTo>
                      <a:pt x="2686" y="4730"/>
                    </a:lnTo>
                    <a:lnTo>
                      <a:pt x="2692" y="4719"/>
                    </a:lnTo>
                    <a:lnTo>
                      <a:pt x="2702" y="4697"/>
                    </a:lnTo>
                    <a:lnTo>
                      <a:pt x="2714" y="4678"/>
                    </a:lnTo>
                    <a:lnTo>
                      <a:pt x="2725" y="4659"/>
                    </a:lnTo>
                    <a:lnTo>
                      <a:pt x="2738" y="4643"/>
                    </a:lnTo>
                    <a:lnTo>
                      <a:pt x="2753" y="4627"/>
                    </a:lnTo>
                    <a:lnTo>
                      <a:pt x="2768" y="4613"/>
                    </a:lnTo>
                    <a:lnTo>
                      <a:pt x="2786" y="4600"/>
                    </a:lnTo>
                    <a:lnTo>
                      <a:pt x="2803" y="4588"/>
                    </a:lnTo>
                    <a:lnTo>
                      <a:pt x="2825" y="4578"/>
                    </a:lnTo>
                    <a:lnTo>
                      <a:pt x="2846" y="4568"/>
                    </a:lnTo>
                    <a:lnTo>
                      <a:pt x="2870" y="4559"/>
                    </a:lnTo>
                    <a:lnTo>
                      <a:pt x="2896" y="4551"/>
                    </a:lnTo>
                    <a:lnTo>
                      <a:pt x="2924" y="4544"/>
                    </a:lnTo>
                    <a:lnTo>
                      <a:pt x="2954" y="4537"/>
                    </a:lnTo>
                    <a:lnTo>
                      <a:pt x="2987" y="4532"/>
                    </a:lnTo>
                    <a:lnTo>
                      <a:pt x="3022" y="4527"/>
                    </a:lnTo>
                    <a:lnTo>
                      <a:pt x="2981" y="4547"/>
                    </a:lnTo>
                    <a:lnTo>
                      <a:pt x="2944" y="4565"/>
                    </a:lnTo>
                    <a:lnTo>
                      <a:pt x="2910" y="4583"/>
                    </a:lnTo>
                    <a:lnTo>
                      <a:pt x="2880" y="4600"/>
                    </a:lnTo>
                    <a:lnTo>
                      <a:pt x="2852" y="4618"/>
                    </a:lnTo>
                    <a:lnTo>
                      <a:pt x="2828" y="4635"/>
                    </a:lnTo>
                    <a:lnTo>
                      <a:pt x="2806" y="4653"/>
                    </a:lnTo>
                    <a:lnTo>
                      <a:pt x="2787" y="4671"/>
                    </a:lnTo>
                    <a:lnTo>
                      <a:pt x="2770" y="4690"/>
                    </a:lnTo>
                    <a:lnTo>
                      <a:pt x="2755" y="4707"/>
                    </a:lnTo>
                    <a:lnTo>
                      <a:pt x="2743" y="4727"/>
                    </a:lnTo>
                    <a:lnTo>
                      <a:pt x="2733" y="4747"/>
                    </a:lnTo>
                    <a:lnTo>
                      <a:pt x="2724" y="4769"/>
                    </a:lnTo>
                    <a:lnTo>
                      <a:pt x="2715" y="4790"/>
                    </a:lnTo>
                    <a:lnTo>
                      <a:pt x="2709" y="4814"/>
                    </a:lnTo>
                    <a:lnTo>
                      <a:pt x="2704" y="4838"/>
                    </a:lnTo>
                    <a:lnTo>
                      <a:pt x="2714" y="4841"/>
                    </a:lnTo>
                    <a:lnTo>
                      <a:pt x="2724" y="4842"/>
                    </a:lnTo>
                    <a:lnTo>
                      <a:pt x="2734" y="4842"/>
                    </a:lnTo>
                    <a:lnTo>
                      <a:pt x="2744" y="4842"/>
                    </a:lnTo>
                    <a:lnTo>
                      <a:pt x="2767" y="4841"/>
                    </a:lnTo>
                    <a:lnTo>
                      <a:pt x="2792" y="4837"/>
                    </a:lnTo>
                    <a:lnTo>
                      <a:pt x="2843" y="4827"/>
                    </a:lnTo>
                    <a:lnTo>
                      <a:pt x="2898" y="4817"/>
                    </a:lnTo>
                    <a:lnTo>
                      <a:pt x="2924" y="4812"/>
                    </a:lnTo>
                    <a:lnTo>
                      <a:pt x="2952" y="4809"/>
                    </a:lnTo>
                    <a:lnTo>
                      <a:pt x="2978" y="4808"/>
                    </a:lnTo>
                    <a:lnTo>
                      <a:pt x="3005" y="4809"/>
                    </a:lnTo>
                    <a:lnTo>
                      <a:pt x="3017" y="4810"/>
                    </a:lnTo>
                    <a:lnTo>
                      <a:pt x="3030" y="4813"/>
                    </a:lnTo>
                    <a:lnTo>
                      <a:pt x="3041" y="4817"/>
                    </a:lnTo>
                    <a:lnTo>
                      <a:pt x="3053" y="4820"/>
                    </a:lnTo>
                    <a:lnTo>
                      <a:pt x="3064" y="4826"/>
                    </a:lnTo>
                    <a:lnTo>
                      <a:pt x="3075" y="4832"/>
                    </a:lnTo>
                    <a:lnTo>
                      <a:pt x="3085" y="4839"/>
                    </a:lnTo>
                    <a:lnTo>
                      <a:pt x="3095" y="4848"/>
                    </a:lnTo>
                    <a:lnTo>
                      <a:pt x="3107" y="4857"/>
                    </a:lnTo>
                    <a:lnTo>
                      <a:pt x="3118" y="4865"/>
                    </a:lnTo>
                    <a:lnTo>
                      <a:pt x="3131" y="4872"/>
                    </a:lnTo>
                    <a:lnTo>
                      <a:pt x="3143" y="4880"/>
                    </a:lnTo>
                    <a:lnTo>
                      <a:pt x="3157" y="4886"/>
                    </a:lnTo>
                    <a:lnTo>
                      <a:pt x="3172" y="4891"/>
                    </a:lnTo>
                    <a:lnTo>
                      <a:pt x="3189" y="4897"/>
                    </a:lnTo>
                    <a:lnTo>
                      <a:pt x="3205" y="4901"/>
                    </a:lnTo>
                    <a:lnTo>
                      <a:pt x="3223" y="4905"/>
                    </a:lnTo>
                    <a:lnTo>
                      <a:pt x="3240" y="4909"/>
                    </a:lnTo>
                    <a:lnTo>
                      <a:pt x="3258" y="4911"/>
                    </a:lnTo>
                    <a:lnTo>
                      <a:pt x="3277" y="4914"/>
                    </a:lnTo>
                    <a:lnTo>
                      <a:pt x="3297" y="4915"/>
                    </a:lnTo>
                    <a:lnTo>
                      <a:pt x="3316" y="4915"/>
                    </a:lnTo>
                    <a:lnTo>
                      <a:pt x="3336" y="4915"/>
                    </a:lnTo>
                    <a:lnTo>
                      <a:pt x="3357" y="4915"/>
                    </a:lnTo>
                    <a:lnTo>
                      <a:pt x="3377" y="4914"/>
                    </a:lnTo>
                    <a:lnTo>
                      <a:pt x="3399" y="4911"/>
                    </a:lnTo>
                    <a:lnTo>
                      <a:pt x="3420" y="4909"/>
                    </a:lnTo>
                    <a:lnTo>
                      <a:pt x="3442" y="4906"/>
                    </a:lnTo>
                    <a:lnTo>
                      <a:pt x="3463" y="4902"/>
                    </a:lnTo>
                    <a:lnTo>
                      <a:pt x="3484" y="4897"/>
                    </a:lnTo>
                    <a:lnTo>
                      <a:pt x="3506" y="4892"/>
                    </a:lnTo>
                    <a:lnTo>
                      <a:pt x="3527" y="4886"/>
                    </a:lnTo>
                    <a:lnTo>
                      <a:pt x="3549" y="4878"/>
                    </a:lnTo>
                    <a:lnTo>
                      <a:pt x="3570" y="4871"/>
                    </a:lnTo>
                    <a:lnTo>
                      <a:pt x="3591" y="4863"/>
                    </a:lnTo>
                    <a:lnTo>
                      <a:pt x="3612" y="4854"/>
                    </a:lnTo>
                    <a:lnTo>
                      <a:pt x="3633" y="4844"/>
                    </a:lnTo>
                    <a:lnTo>
                      <a:pt x="3653" y="4834"/>
                    </a:lnTo>
                    <a:lnTo>
                      <a:pt x="3673" y="4823"/>
                    </a:lnTo>
                    <a:lnTo>
                      <a:pt x="3692" y="4810"/>
                    </a:lnTo>
                    <a:lnTo>
                      <a:pt x="3671" y="4827"/>
                    </a:lnTo>
                    <a:lnTo>
                      <a:pt x="3648" y="4841"/>
                    </a:lnTo>
                    <a:lnTo>
                      <a:pt x="3625" y="4853"/>
                    </a:lnTo>
                    <a:lnTo>
                      <a:pt x="3603" y="4866"/>
                    </a:lnTo>
                    <a:lnTo>
                      <a:pt x="3580" y="4877"/>
                    </a:lnTo>
                    <a:lnTo>
                      <a:pt x="3557" y="4887"/>
                    </a:lnTo>
                    <a:lnTo>
                      <a:pt x="3535" y="4897"/>
                    </a:lnTo>
                    <a:lnTo>
                      <a:pt x="3511" y="4906"/>
                    </a:lnTo>
                    <a:lnTo>
                      <a:pt x="3488" y="4914"/>
                    </a:lnTo>
                    <a:lnTo>
                      <a:pt x="3466" y="4920"/>
                    </a:lnTo>
                    <a:lnTo>
                      <a:pt x="3443" y="4926"/>
                    </a:lnTo>
                    <a:lnTo>
                      <a:pt x="3420" y="4931"/>
                    </a:lnTo>
                    <a:lnTo>
                      <a:pt x="3398" y="4935"/>
                    </a:lnTo>
                    <a:lnTo>
                      <a:pt x="3376" y="4939"/>
                    </a:lnTo>
                    <a:lnTo>
                      <a:pt x="3353" y="4943"/>
                    </a:lnTo>
                    <a:lnTo>
                      <a:pt x="3332" y="4944"/>
                    </a:lnTo>
                    <a:lnTo>
                      <a:pt x="3312" y="4945"/>
                    </a:lnTo>
                    <a:lnTo>
                      <a:pt x="3291" y="4946"/>
                    </a:lnTo>
                    <a:lnTo>
                      <a:pt x="3272" y="4946"/>
                    </a:lnTo>
                    <a:lnTo>
                      <a:pt x="3251" y="4946"/>
                    </a:lnTo>
                    <a:lnTo>
                      <a:pt x="3233" y="4945"/>
                    </a:lnTo>
                    <a:lnTo>
                      <a:pt x="3215" y="4943"/>
                    </a:lnTo>
                    <a:lnTo>
                      <a:pt x="3199" y="4940"/>
                    </a:lnTo>
                    <a:lnTo>
                      <a:pt x="3182" y="4938"/>
                    </a:lnTo>
                    <a:lnTo>
                      <a:pt x="3166" y="4934"/>
                    </a:lnTo>
                    <a:lnTo>
                      <a:pt x="3152" y="4930"/>
                    </a:lnTo>
                    <a:lnTo>
                      <a:pt x="3138" y="4925"/>
                    </a:lnTo>
                    <a:lnTo>
                      <a:pt x="3126" y="4920"/>
                    </a:lnTo>
                    <a:lnTo>
                      <a:pt x="3114" y="4915"/>
                    </a:lnTo>
                    <a:lnTo>
                      <a:pt x="3104" y="4909"/>
                    </a:lnTo>
                    <a:lnTo>
                      <a:pt x="3094" y="4902"/>
                    </a:lnTo>
                    <a:lnTo>
                      <a:pt x="3087" y="4896"/>
                    </a:lnTo>
                    <a:lnTo>
                      <a:pt x="3079" y="4890"/>
                    </a:lnTo>
                    <a:lnTo>
                      <a:pt x="3070" y="4883"/>
                    </a:lnTo>
                    <a:lnTo>
                      <a:pt x="3061" y="4880"/>
                    </a:lnTo>
                    <a:lnTo>
                      <a:pt x="3053" y="4875"/>
                    </a:lnTo>
                    <a:lnTo>
                      <a:pt x="3044" y="4871"/>
                    </a:lnTo>
                    <a:lnTo>
                      <a:pt x="3034" y="4868"/>
                    </a:lnTo>
                    <a:lnTo>
                      <a:pt x="3022" y="4867"/>
                    </a:lnTo>
                    <a:lnTo>
                      <a:pt x="3012" y="4865"/>
                    </a:lnTo>
                    <a:lnTo>
                      <a:pt x="2990" y="4863"/>
                    </a:lnTo>
                    <a:lnTo>
                      <a:pt x="2966" y="4865"/>
                    </a:lnTo>
                    <a:lnTo>
                      <a:pt x="2942" y="4866"/>
                    </a:lnTo>
                    <a:lnTo>
                      <a:pt x="2917" y="4870"/>
                    </a:lnTo>
                    <a:lnTo>
                      <a:pt x="2866" y="4880"/>
                    </a:lnTo>
                    <a:lnTo>
                      <a:pt x="2816" y="4891"/>
                    </a:lnTo>
                    <a:lnTo>
                      <a:pt x="2769" y="4904"/>
                    </a:lnTo>
                    <a:lnTo>
                      <a:pt x="2728" y="4912"/>
                    </a:lnTo>
                    <a:lnTo>
                      <a:pt x="2689" y="4919"/>
                    </a:lnTo>
                    <a:lnTo>
                      <a:pt x="2648" y="4924"/>
                    </a:lnTo>
                    <a:lnTo>
                      <a:pt x="2627" y="4926"/>
                    </a:lnTo>
                    <a:lnTo>
                      <a:pt x="2604" y="4927"/>
                    </a:lnTo>
                    <a:lnTo>
                      <a:pt x="2580" y="4927"/>
                    </a:lnTo>
                    <a:lnTo>
                      <a:pt x="2555" y="4927"/>
                    </a:lnTo>
                    <a:lnTo>
                      <a:pt x="2527" y="4926"/>
                    </a:lnTo>
                    <a:lnTo>
                      <a:pt x="2497" y="4924"/>
                    </a:lnTo>
                    <a:lnTo>
                      <a:pt x="2466" y="4921"/>
                    </a:lnTo>
                    <a:lnTo>
                      <a:pt x="2430" y="4917"/>
                    </a:lnTo>
                    <a:lnTo>
                      <a:pt x="2352" y="4906"/>
                    </a:lnTo>
                    <a:lnTo>
                      <a:pt x="2259" y="4891"/>
                    </a:lnTo>
                    <a:lnTo>
                      <a:pt x="2244" y="4899"/>
                    </a:lnTo>
                    <a:lnTo>
                      <a:pt x="2230" y="4905"/>
                    </a:lnTo>
                    <a:lnTo>
                      <a:pt x="2218" y="4912"/>
                    </a:lnTo>
                    <a:lnTo>
                      <a:pt x="2208" y="4919"/>
                    </a:lnTo>
                    <a:lnTo>
                      <a:pt x="2199" y="4926"/>
                    </a:lnTo>
                    <a:lnTo>
                      <a:pt x="2191" y="4934"/>
                    </a:lnTo>
                    <a:lnTo>
                      <a:pt x="2186" y="4941"/>
                    </a:lnTo>
                    <a:lnTo>
                      <a:pt x="2184" y="4949"/>
                    </a:lnTo>
                    <a:lnTo>
                      <a:pt x="2182" y="4956"/>
                    </a:lnTo>
                    <a:lnTo>
                      <a:pt x="2185" y="4965"/>
                    </a:lnTo>
                    <a:lnTo>
                      <a:pt x="2189" y="4973"/>
                    </a:lnTo>
                    <a:lnTo>
                      <a:pt x="2195" y="4980"/>
                    </a:lnTo>
                    <a:lnTo>
                      <a:pt x="2204" y="4988"/>
                    </a:lnTo>
                    <a:lnTo>
                      <a:pt x="2216" y="4994"/>
                    </a:lnTo>
                    <a:lnTo>
                      <a:pt x="2230" y="5002"/>
                    </a:lnTo>
                    <a:lnTo>
                      <a:pt x="2248" y="5009"/>
                    </a:lnTo>
                    <a:lnTo>
                      <a:pt x="2269" y="5013"/>
                    </a:lnTo>
                    <a:lnTo>
                      <a:pt x="2292" y="5016"/>
                    </a:lnTo>
                    <a:lnTo>
                      <a:pt x="2317" y="5017"/>
                    </a:lnTo>
                    <a:lnTo>
                      <a:pt x="2346" y="5019"/>
                    </a:lnTo>
                    <a:lnTo>
                      <a:pt x="2408" y="5021"/>
                    </a:lnTo>
                    <a:lnTo>
                      <a:pt x="2477" y="5021"/>
                    </a:lnTo>
                    <a:lnTo>
                      <a:pt x="2551" y="5019"/>
                    </a:lnTo>
                    <a:lnTo>
                      <a:pt x="2632" y="5018"/>
                    </a:lnTo>
                    <a:lnTo>
                      <a:pt x="2715" y="5017"/>
                    </a:lnTo>
                    <a:lnTo>
                      <a:pt x="2801" y="5016"/>
                    </a:lnTo>
                    <a:lnTo>
                      <a:pt x="2822" y="5017"/>
                    </a:lnTo>
                    <a:lnTo>
                      <a:pt x="2843" y="5018"/>
                    </a:lnTo>
                    <a:lnTo>
                      <a:pt x="2864" y="5021"/>
                    </a:lnTo>
                    <a:lnTo>
                      <a:pt x="2884" y="5024"/>
                    </a:lnTo>
                    <a:lnTo>
                      <a:pt x="2922" y="5032"/>
                    </a:lnTo>
                    <a:lnTo>
                      <a:pt x="2957" y="5039"/>
                    </a:lnTo>
                    <a:lnTo>
                      <a:pt x="2974" y="5042"/>
                    </a:lnTo>
                    <a:lnTo>
                      <a:pt x="2992" y="5043"/>
                    </a:lnTo>
                    <a:lnTo>
                      <a:pt x="3010" y="5045"/>
                    </a:lnTo>
                    <a:lnTo>
                      <a:pt x="3027" y="5043"/>
                    </a:lnTo>
                    <a:lnTo>
                      <a:pt x="3045" y="5041"/>
                    </a:lnTo>
                    <a:lnTo>
                      <a:pt x="3063" y="5036"/>
                    </a:lnTo>
                    <a:lnTo>
                      <a:pt x="3080" y="5028"/>
                    </a:lnTo>
                    <a:lnTo>
                      <a:pt x="3098" y="5018"/>
                    </a:lnTo>
                    <a:lnTo>
                      <a:pt x="3107" y="5013"/>
                    </a:lnTo>
                    <a:lnTo>
                      <a:pt x="3117" y="5008"/>
                    </a:lnTo>
                    <a:lnTo>
                      <a:pt x="3126" y="5004"/>
                    </a:lnTo>
                    <a:lnTo>
                      <a:pt x="3134" y="5002"/>
                    </a:lnTo>
                    <a:lnTo>
                      <a:pt x="3143" y="4999"/>
                    </a:lnTo>
                    <a:lnTo>
                      <a:pt x="3153" y="4998"/>
                    </a:lnTo>
                    <a:lnTo>
                      <a:pt x="3162" y="4998"/>
                    </a:lnTo>
                    <a:lnTo>
                      <a:pt x="3171" y="4998"/>
                    </a:lnTo>
                    <a:lnTo>
                      <a:pt x="3190" y="4999"/>
                    </a:lnTo>
                    <a:lnTo>
                      <a:pt x="3209" y="5004"/>
                    </a:lnTo>
                    <a:lnTo>
                      <a:pt x="3229" y="5011"/>
                    </a:lnTo>
                    <a:lnTo>
                      <a:pt x="3249" y="5018"/>
                    </a:lnTo>
                    <a:lnTo>
                      <a:pt x="3291" y="5039"/>
                    </a:lnTo>
                    <a:lnTo>
                      <a:pt x="3335" y="5063"/>
                    </a:lnTo>
                    <a:lnTo>
                      <a:pt x="3381" y="5091"/>
                    </a:lnTo>
                    <a:lnTo>
                      <a:pt x="3432" y="5118"/>
                    </a:lnTo>
                    <a:lnTo>
                      <a:pt x="3375" y="5097"/>
                    </a:lnTo>
                    <a:lnTo>
                      <a:pt x="3322" y="5077"/>
                    </a:lnTo>
                    <a:lnTo>
                      <a:pt x="3273" y="5060"/>
                    </a:lnTo>
                    <a:lnTo>
                      <a:pt x="3229" y="5046"/>
                    </a:lnTo>
                    <a:lnTo>
                      <a:pt x="3209" y="5039"/>
                    </a:lnTo>
                    <a:lnTo>
                      <a:pt x="3190" y="5037"/>
                    </a:lnTo>
                    <a:lnTo>
                      <a:pt x="3173" y="5034"/>
                    </a:lnTo>
                    <a:lnTo>
                      <a:pt x="3157" y="5034"/>
                    </a:lnTo>
                    <a:lnTo>
                      <a:pt x="3149" y="5036"/>
                    </a:lnTo>
                    <a:lnTo>
                      <a:pt x="3143" y="5037"/>
                    </a:lnTo>
                    <a:lnTo>
                      <a:pt x="3137" y="5039"/>
                    </a:lnTo>
                    <a:lnTo>
                      <a:pt x="3131" y="5042"/>
                    </a:lnTo>
                    <a:lnTo>
                      <a:pt x="3126" y="5046"/>
                    </a:lnTo>
                    <a:lnTo>
                      <a:pt x="3121" y="5050"/>
                    </a:lnTo>
                    <a:lnTo>
                      <a:pt x="3115" y="5055"/>
                    </a:lnTo>
                    <a:lnTo>
                      <a:pt x="3112" y="5060"/>
                    </a:lnTo>
                    <a:lnTo>
                      <a:pt x="3108" y="5066"/>
                    </a:lnTo>
                    <a:lnTo>
                      <a:pt x="3103" y="5071"/>
                    </a:lnTo>
                    <a:lnTo>
                      <a:pt x="3098" y="5075"/>
                    </a:lnTo>
                    <a:lnTo>
                      <a:pt x="3092" y="5079"/>
                    </a:lnTo>
                    <a:lnTo>
                      <a:pt x="3079" y="5085"/>
                    </a:lnTo>
                    <a:lnTo>
                      <a:pt x="3064" y="5089"/>
                    </a:lnTo>
                    <a:lnTo>
                      <a:pt x="3047" y="5091"/>
                    </a:lnTo>
                    <a:lnTo>
                      <a:pt x="3031" y="5091"/>
                    </a:lnTo>
                    <a:lnTo>
                      <a:pt x="3012" y="5091"/>
                    </a:lnTo>
                    <a:lnTo>
                      <a:pt x="2995" y="5090"/>
                    </a:lnTo>
                    <a:lnTo>
                      <a:pt x="2958" y="5086"/>
                    </a:lnTo>
                    <a:lnTo>
                      <a:pt x="2924" y="5081"/>
                    </a:lnTo>
                    <a:lnTo>
                      <a:pt x="2909" y="5080"/>
                    </a:lnTo>
                    <a:lnTo>
                      <a:pt x="2895" y="5079"/>
                    </a:lnTo>
                    <a:lnTo>
                      <a:pt x="2883" y="5079"/>
                    </a:lnTo>
                    <a:lnTo>
                      <a:pt x="2872" y="5080"/>
                    </a:lnTo>
                    <a:lnTo>
                      <a:pt x="2884" y="5085"/>
                    </a:lnTo>
                    <a:lnTo>
                      <a:pt x="2896" y="5087"/>
                    </a:lnTo>
                    <a:lnTo>
                      <a:pt x="2910" y="5090"/>
                    </a:lnTo>
                    <a:lnTo>
                      <a:pt x="2923" y="5092"/>
                    </a:lnTo>
                    <a:lnTo>
                      <a:pt x="2951" y="5096"/>
                    </a:lnTo>
                    <a:lnTo>
                      <a:pt x="2976" y="5101"/>
                    </a:lnTo>
                    <a:lnTo>
                      <a:pt x="2988" y="5105"/>
                    </a:lnTo>
                    <a:lnTo>
                      <a:pt x="2998" y="5109"/>
                    </a:lnTo>
                    <a:lnTo>
                      <a:pt x="3008" y="5115"/>
                    </a:lnTo>
                    <a:lnTo>
                      <a:pt x="3019" y="5123"/>
                    </a:lnTo>
                    <a:lnTo>
                      <a:pt x="3026" y="5133"/>
                    </a:lnTo>
                    <a:lnTo>
                      <a:pt x="3031" y="5144"/>
                    </a:lnTo>
                    <a:lnTo>
                      <a:pt x="3036" y="5158"/>
                    </a:lnTo>
                    <a:lnTo>
                      <a:pt x="3039" y="5174"/>
                    </a:lnTo>
                    <a:lnTo>
                      <a:pt x="3040" y="5183"/>
                    </a:lnTo>
                    <a:lnTo>
                      <a:pt x="3042" y="5192"/>
                    </a:lnTo>
                    <a:lnTo>
                      <a:pt x="3046" y="5199"/>
                    </a:lnTo>
                    <a:lnTo>
                      <a:pt x="3053" y="5206"/>
                    </a:lnTo>
                    <a:lnTo>
                      <a:pt x="3059" y="5212"/>
                    </a:lnTo>
                    <a:lnTo>
                      <a:pt x="3066" y="5218"/>
                    </a:lnTo>
                    <a:lnTo>
                      <a:pt x="3074" y="5225"/>
                    </a:lnTo>
                    <a:lnTo>
                      <a:pt x="3083" y="5230"/>
                    </a:lnTo>
                    <a:lnTo>
                      <a:pt x="3124" y="5250"/>
                    </a:lnTo>
                    <a:lnTo>
                      <a:pt x="3171" y="5269"/>
                    </a:lnTo>
                    <a:lnTo>
                      <a:pt x="3194" y="5280"/>
                    </a:lnTo>
                    <a:lnTo>
                      <a:pt x="3215" y="5292"/>
                    </a:lnTo>
                    <a:lnTo>
                      <a:pt x="3225" y="5299"/>
                    </a:lnTo>
                    <a:lnTo>
                      <a:pt x="3234" y="5306"/>
                    </a:lnTo>
                    <a:lnTo>
                      <a:pt x="3243" y="5315"/>
                    </a:lnTo>
                    <a:lnTo>
                      <a:pt x="3251" y="5324"/>
                    </a:lnTo>
                    <a:lnTo>
                      <a:pt x="3258" y="5333"/>
                    </a:lnTo>
                    <a:lnTo>
                      <a:pt x="3264" y="5343"/>
                    </a:lnTo>
                    <a:lnTo>
                      <a:pt x="3269" y="5354"/>
                    </a:lnTo>
                    <a:lnTo>
                      <a:pt x="3273" y="5365"/>
                    </a:lnTo>
                    <a:lnTo>
                      <a:pt x="3277" y="5378"/>
                    </a:lnTo>
                    <a:lnTo>
                      <a:pt x="3278" y="5392"/>
                    </a:lnTo>
                    <a:lnTo>
                      <a:pt x="3277" y="5407"/>
                    </a:lnTo>
                    <a:lnTo>
                      <a:pt x="3275" y="5423"/>
                    </a:lnTo>
                    <a:lnTo>
                      <a:pt x="3272" y="5408"/>
                    </a:lnTo>
                    <a:lnTo>
                      <a:pt x="3267" y="5393"/>
                    </a:lnTo>
                    <a:lnTo>
                      <a:pt x="3262" y="5381"/>
                    </a:lnTo>
                    <a:lnTo>
                      <a:pt x="3255" y="5369"/>
                    </a:lnTo>
                    <a:lnTo>
                      <a:pt x="3248" y="5358"/>
                    </a:lnTo>
                    <a:lnTo>
                      <a:pt x="3241" y="5348"/>
                    </a:lnTo>
                    <a:lnTo>
                      <a:pt x="3233" y="5339"/>
                    </a:lnTo>
                    <a:lnTo>
                      <a:pt x="3224" y="5331"/>
                    </a:lnTo>
                    <a:lnTo>
                      <a:pt x="3215" y="5324"/>
                    </a:lnTo>
                    <a:lnTo>
                      <a:pt x="3206" y="5318"/>
                    </a:lnTo>
                    <a:lnTo>
                      <a:pt x="3196" y="5311"/>
                    </a:lnTo>
                    <a:lnTo>
                      <a:pt x="3186" y="5306"/>
                    </a:lnTo>
                    <a:lnTo>
                      <a:pt x="3165" y="5298"/>
                    </a:lnTo>
                    <a:lnTo>
                      <a:pt x="3143" y="5289"/>
                    </a:lnTo>
                    <a:lnTo>
                      <a:pt x="3121" y="5281"/>
                    </a:lnTo>
                    <a:lnTo>
                      <a:pt x="3099" y="5274"/>
                    </a:lnTo>
                    <a:lnTo>
                      <a:pt x="3078" y="5266"/>
                    </a:lnTo>
                    <a:lnTo>
                      <a:pt x="3056" y="5256"/>
                    </a:lnTo>
                    <a:lnTo>
                      <a:pt x="3046" y="5251"/>
                    </a:lnTo>
                    <a:lnTo>
                      <a:pt x="3037" y="5246"/>
                    </a:lnTo>
                    <a:lnTo>
                      <a:pt x="3027" y="5238"/>
                    </a:lnTo>
                    <a:lnTo>
                      <a:pt x="3019" y="5232"/>
                    </a:lnTo>
                    <a:lnTo>
                      <a:pt x="3011" y="5225"/>
                    </a:lnTo>
                    <a:lnTo>
                      <a:pt x="3003" y="5216"/>
                    </a:lnTo>
                    <a:lnTo>
                      <a:pt x="2996" y="5206"/>
                    </a:lnTo>
                    <a:lnTo>
                      <a:pt x="2990" y="5196"/>
                    </a:lnTo>
                    <a:lnTo>
                      <a:pt x="2983" y="5185"/>
                    </a:lnTo>
                    <a:lnTo>
                      <a:pt x="2977" y="5175"/>
                    </a:lnTo>
                    <a:lnTo>
                      <a:pt x="2969" y="5168"/>
                    </a:lnTo>
                    <a:lnTo>
                      <a:pt x="2961" y="5160"/>
                    </a:lnTo>
                    <a:lnTo>
                      <a:pt x="2952" y="5153"/>
                    </a:lnTo>
                    <a:lnTo>
                      <a:pt x="2943" y="5148"/>
                    </a:lnTo>
                    <a:lnTo>
                      <a:pt x="2933" y="5141"/>
                    </a:lnTo>
                    <a:lnTo>
                      <a:pt x="2923" y="5138"/>
                    </a:lnTo>
                    <a:lnTo>
                      <a:pt x="2901" y="5130"/>
                    </a:lnTo>
                    <a:lnTo>
                      <a:pt x="2877" y="5125"/>
                    </a:lnTo>
                    <a:lnTo>
                      <a:pt x="2854" y="5123"/>
                    </a:lnTo>
                    <a:lnTo>
                      <a:pt x="2828" y="5121"/>
                    </a:lnTo>
                    <a:lnTo>
                      <a:pt x="2778" y="5121"/>
                    </a:lnTo>
                    <a:lnTo>
                      <a:pt x="2728" y="5124"/>
                    </a:lnTo>
                    <a:lnTo>
                      <a:pt x="2704" y="5125"/>
                    </a:lnTo>
                    <a:lnTo>
                      <a:pt x="2681" y="5126"/>
                    </a:lnTo>
                    <a:lnTo>
                      <a:pt x="2660" y="5125"/>
                    </a:lnTo>
                    <a:lnTo>
                      <a:pt x="2639" y="5124"/>
                    </a:lnTo>
                    <a:lnTo>
                      <a:pt x="2599" y="5120"/>
                    </a:lnTo>
                    <a:lnTo>
                      <a:pt x="2556" y="5116"/>
                    </a:lnTo>
                    <a:lnTo>
                      <a:pt x="2512" y="5114"/>
                    </a:lnTo>
                    <a:lnTo>
                      <a:pt x="2467" y="5112"/>
                    </a:lnTo>
                    <a:lnTo>
                      <a:pt x="2420" y="5110"/>
                    </a:lnTo>
                    <a:lnTo>
                      <a:pt x="2375" y="5107"/>
                    </a:lnTo>
                    <a:lnTo>
                      <a:pt x="2330" y="5104"/>
                    </a:lnTo>
                    <a:lnTo>
                      <a:pt x="2286" y="5097"/>
                    </a:lnTo>
                    <a:lnTo>
                      <a:pt x="2264" y="5095"/>
                    </a:lnTo>
                    <a:lnTo>
                      <a:pt x="2243" y="5090"/>
                    </a:lnTo>
                    <a:lnTo>
                      <a:pt x="2223" y="5085"/>
                    </a:lnTo>
                    <a:lnTo>
                      <a:pt x="2204" y="5080"/>
                    </a:lnTo>
                    <a:lnTo>
                      <a:pt x="2185" y="5073"/>
                    </a:lnTo>
                    <a:lnTo>
                      <a:pt x="2167" y="5066"/>
                    </a:lnTo>
                    <a:lnTo>
                      <a:pt x="2150" y="5058"/>
                    </a:lnTo>
                    <a:lnTo>
                      <a:pt x="2135" y="5050"/>
                    </a:lnTo>
                    <a:lnTo>
                      <a:pt x="2119" y="5039"/>
                    </a:lnTo>
                    <a:lnTo>
                      <a:pt x="2106" y="5028"/>
                    </a:lnTo>
                    <a:lnTo>
                      <a:pt x="2093" y="5016"/>
                    </a:lnTo>
                    <a:lnTo>
                      <a:pt x="2082" y="5003"/>
                    </a:lnTo>
                    <a:lnTo>
                      <a:pt x="2073" y="4988"/>
                    </a:lnTo>
                    <a:lnTo>
                      <a:pt x="2064" y="4972"/>
                    </a:lnTo>
                    <a:lnTo>
                      <a:pt x="2058" y="4954"/>
                    </a:lnTo>
                    <a:lnTo>
                      <a:pt x="2053" y="4935"/>
                    </a:lnTo>
                    <a:lnTo>
                      <a:pt x="2007" y="4927"/>
                    </a:lnTo>
                    <a:lnTo>
                      <a:pt x="1959" y="4917"/>
                    </a:lnTo>
                    <a:lnTo>
                      <a:pt x="1912" y="4906"/>
                    </a:lnTo>
                    <a:lnTo>
                      <a:pt x="1864" y="4892"/>
                    </a:lnTo>
                    <a:lnTo>
                      <a:pt x="1815" y="4878"/>
                    </a:lnTo>
                    <a:lnTo>
                      <a:pt x="1767" y="4863"/>
                    </a:lnTo>
                    <a:lnTo>
                      <a:pt x="1721" y="4847"/>
                    </a:lnTo>
                    <a:lnTo>
                      <a:pt x="1676" y="4829"/>
                    </a:lnTo>
                    <a:lnTo>
                      <a:pt x="1677" y="4836"/>
                    </a:lnTo>
                    <a:lnTo>
                      <a:pt x="1679" y="4842"/>
                    </a:lnTo>
                    <a:lnTo>
                      <a:pt x="1682" y="4849"/>
                    </a:lnTo>
                    <a:lnTo>
                      <a:pt x="1686" y="4858"/>
                    </a:lnTo>
                    <a:lnTo>
                      <a:pt x="1698" y="4878"/>
                    </a:lnTo>
                    <a:lnTo>
                      <a:pt x="1711" y="4900"/>
                    </a:lnTo>
                    <a:lnTo>
                      <a:pt x="1730" y="4924"/>
                    </a:lnTo>
                    <a:lnTo>
                      <a:pt x="1750" y="4949"/>
                    </a:lnTo>
                    <a:lnTo>
                      <a:pt x="1774" y="4975"/>
                    </a:lnTo>
                    <a:lnTo>
                      <a:pt x="1801" y="5002"/>
                    </a:lnTo>
                    <a:lnTo>
                      <a:pt x="1829" y="5028"/>
                    </a:lnTo>
                    <a:lnTo>
                      <a:pt x="1857" y="5053"/>
                    </a:lnTo>
                    <a:lnTo>
                      <a:pt x="1889" y="5077"/>
                    </a:lnTo>
                    <a:lnTo>
                      <a:pt x="1920" y="5100"/>
                    </a:lnTo>
                    <a:lnTo>
                      <a:pt x="1937" y="5110"/>
                    </a:lnTo>
                    <a:lnTo>
                      <a:pt x="1953" y="5120"/>
                    </a:lnTo>
                    <a:lnTo>
                      <a:pt x="1970" y="5129"/>
                    </a:lnTo>
                    <a:lnTo>
                      <a:pt x="1986" y="5136"/>
                    </a:lnTo>
                    <a:lnTo>
                      <a:pt x="2004" y="5144"/>
                    </a:lnTo>
                    <a:lnTo>
                      <a:pt x="2020" y="5149"/>
                    </a:lnTo>
                    <a:lnTo>
                      <a:pt x="2036" y="5154"/>
                    </a:lnTo>
                    <a:lnTo>
                      <a:pt x="2053" y="5159"/>
                    </a:lnTo>
                    <a:lnTo>
                      <a:pt x="2123" y="5170"/>
                    </a:lnTo>
                    <a:lnTo>
                      <a:pt x="2206" y="5182"/>
                    </a:lnTo>
                    <a:lnTo>
                      <a:pt x="2250" y="5188"/>
                    </a:lnTo>
                    <a:lnTo>
                      <a:pt x="2294" y="5196"/>
                    </a:lnTo>
                    <a:lnTo>
                      <a:pt x="2340" y="5204"/>
                    </a:lnTo>
                    <a:lnTo>
                      <a:pt x="2384" y="5216"/>
                    </a:lnTo>
                    <a:lnTo>
                      <a:pt x="2407" y="5222"/>
                    </a:lnTo>
                    <a:lnTo>
                      <a:pt x="2428" y="5230"/>
                    </a:lnTo>
                    <a:lnTo>
                      <a:pt x="2449" y="5238"/>
                    </a:lnTo>
                    <a:lnTo>
                      <a:pt x="2469" y="5247"/>
                    </a:lnTo>
                    <a:lnTo>
                      <a:pt x="2490" y="5257"/>
                    </a:lnTo>
                    <a:lnTo>
                      <a:pt x="2509" y="5267"/>
                    </a:lnTo>
                    <a:lnTo>
                      <a:pt x="2527" y="5279"/>
                    </a:lnTo>
                    <a:lnTo>
                      <a:pt x="2545" y="5291"/>
                    </a:lnTo>
                    <a:lnTo>
                      <a:pt x="2563" y="5305"/>
                    </a:lnTo>
                    <a:lnTo>
                      <a:pt x="2578" y="5320"/>
                    </a:lnTo>
                    <a:lnTo>
                      <a:pt x="2593" y="5337"/>
                    </a:lnTo>
                    <a:lnTo>
                      <a:pt x="2607" y="5354"/>
                    </a:lnTo>
                    <a:lnTo>
                      <a:pt x="2619" y="5373"/>
                    </a:lnTo>
                    <a:lnTo>
                      <a:pt x="2631" y="5393"/>
                    </a:lnTo>
                    <a:lnTo>
                      <a:pt x="2641" y="5415"/>
                    </a:lnTo>
                    <a:lnTo>
                      <a:pt x="2648" y="5437"/>
                    </a:lnTo>
                    <a:lnTo>
                      <a:pt x="2632" y="5416"/>
                    </a:lnTo>
                    <a:lnTo>
                      <a:pt x="2614" y="5396"/>
                    </a:lnTo>
                    <a:lnTo>
                      <a:pt x="2597" y="5377"/>
                    </a:lnTo>
                    <a:lnTo>
                      <a:pt x="2577" y="5360"/>
                    </a:lnTo>
                    <a:lnTo>
                      <a:pt x="2556" y="5345"/>
                    </a:lnTo>
                    <a:lnTo>
                      <a:pt x="2536" y="5331"/>
                    </a:lnTo>
                    <a:lnTo>
                      <a:pt x="2515" y="5320"/>
                    </a:lnTo>
                    <a:lnTo>
                      <a:pt x="2492" y="5309"/>
                    </a:lnTo>
                    <a:lnTo>
                      <a:pt x="2471" y="5300"/>
                    </a:lnTo>
                    <a:lnTo>
                      <a:pt x="2447" y="5291"/>
                    </a:lnTo>
                    <a:lnTo>
                      <a:pt x="2424" y="5284"/>
                    </a:lnTo>
                    <a:lnTo>
                      <a:pt x="2400" y="5279"/>
                    </a:lnTo>
                    <a:lnTo>
                      <a:pt x="2376" y="5272"/>
                    </a:lnTo>
                    <a:lnTo>
                      <a:pt x="2352" y="5269"/>
                    </a:lnTo>
                    <a:lnTo>
                      <a:pt x="2328" y="5265"/>
                    </a:lnTo>
                    <a:lnTo>
                      <a:pt x="2305" y="5262"/>
                    </a:lnTo>
                    <a:lnTo>
                      <a:pt x="2255" y="5257"/>
                    </a:lnTo>
                    <a:lnTo>
                      <a:pt x="2209" y="5255"/>
                    </a:lnTo>
                    <a:lnTo>
                      <a:pt x="2162" y="5253"/>
                    </a:lnTo>
                    <a:lnTo>
                      <a:pt x="2118" y="5251"/>
                    </a:lnTo>
                    <a:lnTo>
                      <a:pt x="2077" y="5250"/>
                    </a:lnTo>
                    <a:lnTo>
                      <a:pt x="2038" y="5246"/>
                    </a:lnTo>
                    <a:lnTo>
                      <a:pt x="2020" y="5245"/>
                    </a:lnTo>
                    <a:lnTo>
                      <a:pt x="2002" y="5242"/>
                    </a:lnTo>
                    <a:lnTo>
                      <a:pt x="1986" y="5238"/>
                    </a:lnTo>
                    <a:lnTo>
                      <a:pt x="1972" y="5235"/>
                    </a:lnTo>
                    <a:lnTo>
                      <a:pt x="1957" y="5230"/>
                    </a:lnTo>
                    <a:lnTo>
                      <a:pt x="1941" y="5222"/>
                    </a:lnTo>
                    <a:lnTo>
                      <a:pt x="1923" y="5212"/>
                    </a:lnTo>
                    <a:lnTo>
                      <a:pt x="1905" y="5201"/>
                    </a:lnTo>
                    <a:lnTo>
                      <a:pt x="1866" y="5173"/>
                    </a:lnTo>
                    <a:lnTo>
                      <a:pt x="1823" y="5140"/>
                    </a:lnTo>
                    <a:lnTo>
                      <a:pt x="1778" y="5102"/>
                    </a:lnTo>
                    <a:lnTo>
                      <a:pt x="1732" y="5062"/>
                    </a:lnTo>
                    <a:lnTo>
                      <a:pt x="1684" y="5019"/>
                    </a:lnTo>
                    <a:lnTo>
                      <a:pt x="1635" y="4975"/>
                    </a:lnTo>
                    <a:lnTo>
                      <a:pt x="1587" y="4933"/>
                    </a:lnTo>
                    <a:lnTo>
                      <a:pt x="1539" y="4890"/>
                    </a:lnTo>
                    <a:lnTo>
                      <a:pt x="1491" y="4849"/>
                    </a:lnTo>
                    <a:lnTo>
                      <a:pt x="1447" y="4812"/>
                    </a:lnTo>
                    <a:lnTo>
                      <a:pt x="1426" y="4795"/>
                    </a:lnTo>
                    <a:lnTo>
                      <a:pt x="1404" y="4779"/>
                    </a:lnTo>
                    <a:lnTo>
                      <a:pt x="1384" y="4765"/>
                    </a:lnTo>
                    <a:lnTo>
                      <a:pt x="1365" y="4753"/>
                    </a:lnTo>
                    <a:lnTo>
                      <a:pt x="1348" y="4741"/>
                    </a:lnTo>
                    <a:lnTo>
                      <a:pt x="1330" y="4731"/>
                    </a:lnTo>
                    <a:lnTo>
                      <a:pt x="1314" y="4724"/>
                    </a:lnTo>
                    <a:lnTo>
                      <a:pt x="1298" y="4719"/>
                    </a:lnTo>
                    <a:lnTo>
                      <a:pt x="1242" y="4701"/>
                    </a:lnTo>
                    <a:lnTo>
                      <a:pt x="1186" y="4681"/>
                    </a:lnTo>
                    <a:lnTo>
                      <a:pt x="1133" y="4661"/>
                    </a:lnTo>
                    <a:lnTo>
                      <a:pt x="1084" y="4642"/>
                    </a:lnTo>
                    <a:lnTo>
                      <a:pt x="1060" y="4634"/>
                    </a:lnTo>
                    <a:lnTo>
                      <a:pt x="1039" y="4627"/>
                    </a:lnTo>
                    <a:lnTo>
                      <a:pt x="1019" y="4622"/>
                    </a:lnTo>
                    <a:lnTo>
                      <a:pt x="1000" y="4618"/>
                    </a:lnTo>
                    <a:lnTo>
                      <a:pt x="982" y="4615"/>
                    </a:lnTo>
                    <a:lnTo>
                      <a:pt x="967" y="4615"/>
                    </a:lnTo>
                    <a:lnTo>
                      <a:pt x="960" y="4617"/>
                    </a:lnTo>
                    <a:lnTo>
                      <a:pt x="953" y="4618"/>
                    </a:lnTo>
                    <a:lnTo>
                      <a:pt x="947" y="4619"/>
                    </a:lnTo>
                    <a:lnTo>
                      <a:pt x="942" y="4622"/>
                    </a:lnTo>
                    <a:lnTo>
                      <a:pt x="938" y="4627"/>
                    </a:lnTo>
                    <a:lnTo>
                      <a:pt x="934" y="4633"/>
                    </a:lnTo>
                    <a:lnTo>
                      <a:pt x="931" y="4641"/>
                    </a:lnTo>
                    <a:lnTo>
                      <a:pt x="928" y="4648"/>
                    </a:lnTo>
                    <a:lnTo>
                      <a:pt x="926" y="4657"/>
                    </a:lnTo>
                    <a:lnTo>
                      <a:pt x="924" y="4667"/>
                    </a:lnTo>
                    <a:lnTo>
                      <a:pt x="923" y="4677"/>
                    </a:lnTo>
                    <a:lnTo>
                      <a:pt x="923" y="4687"/>
                    </a:lnTo>
                    <a:lnTo>
                      <a:pt x="924" y="4711"/>
                    </a:lnTo>
                    <a:lnTo>
                      <a:pt x="927" y="4735"/>
                    </a:lnTo>
                    <a:lnTo>
                      <a:pt x="931" y="4747"/>
                    </a:lnTo>
                    <a:lnTo>
                      <a:pt x="933" y="4760"/>
                    </a:lnTo>
                    <a:lnTo>
                      <a:pt x="938" y="4773"/>
                    </a:lnTo>
                    <a:lnTo>
                      <a:pt x="943" y="4785"/>
                    </a:lnTo>
                    <a:lnTo>
                      <a:pt x="950" y="4798"/>
                    </a:lnTo>
                    <a:lnTo>
                      <a:pt x="956" y="4810"/>
                    </a:lnTo>
                    <a:lnTo>
                      <a:pt x="963" y="4822"/>
                    </a:lnTo>
                    <a:lnTo>
                      <a:pt x="971" y="4833"/>
                    </a:lnTo>
                    <a:lnTo>
                      <a:pt x="981" y="4844"/>
                    </a:lnTo>
                    <a:lnTo>
                      <a:pt x="991" y="4854"/>
                    </a:lnTo>
                    <a:lnTo>
                      <a:pt x="1002" y="4865"/>
                    </a:lnTo>
                    <a:lnTo>
                      <a:pt x="1014" y="4873"/>
                    </a:lnTo>
                    <a:lnTo>
                      <a:pt x="1026" y="4881"/>
                    </a:lnTo>
                    <a:lnTo>
                      <a:pt x="1042" y="4888"/>
                    </a:lnTo>
                    <a:lnTo>
                      <a:pt x="1055" y="4895"/>
                    </a:lnTo>
                    <a:lnTo>
                      <a:pt x="1072" y="4900"/>
                    </a:lnTo>
                    <a:lnTo>
                      <a:pt x="1089" y="4904"/>
                    </a:lnTo>
                    <a:lnTo>
                      <a:pt x="1107" y="4906"/>
                    </a:lnTo>
                    <a:lnTo>
                      <a:pt x="1126" y="4907"/>
                    </a:lnTo>
                    <a:lnTo>
                      <a:pt x="1147" y="4907"/>
                    </a:lnTo>
                    <a:lnTo>
                      <a:pt x="1167" y="4907"/>
                    </a:lnTo>
                    <a:lnTo>
                      <a:pt x="1188" y="4907"/>
                    </a:lnTo>
                    <a:lnTo>
                      <a:pt x="1208" y="4910"/>
                    </a:lnTo>
                    <a:lnTo>
                      <a:pt x="1228" y="4911"/>
                    </a:lnTo>
                    <a:lnTo>
                      <a:pt x="1247" y="4915"/>
                    </a:lnTo>
                    <a:lnTo>
                      <a:pt x="1266" y="4919"/>
                    </a:lnTo>
                    <a:lnTo>
                      <a:pt x="1283" y="4924"/>
                    </a:lnTo>
                    <a:lnTo>
                      <a:pt x="1302" y="4930"/>
                    </a:lnTo>
                    <a:lnTo>
                      <a:pt x="1320" y="4936"/>
                    </a:lnTo>
                    <a:lnTo>
                      <a:pt x="1336" y="4944"/>
                    </a:lnTo>
                    <a:lnTo>
                      <a:pt x="1354" y="4953"/>
                    </a:lnTo>
                    <a:lnTo>
                      <a:pt x="1370" y="4961"/>
                    </a:lnTo>
                    <a:lnTo>
                      <a:pt x="1387" y="4972"/>
                    </a:lnTo>
                    <a:lnTo>
                      <a:pt x="1403" y="4982"/>
                    </a:lnTo>
                    <a:lnTo>
                      <a:pt x="1418" y="4993"/>
                    </a:lnTo>
                    <a:lnTo>
                      <a:pt x="1434" y="5006"/>
                    </a:lnTo>
                    <a:lnTo>
                      <a:pt x="1449" y="5018"/>
                    </a:lnTo>
                    <a:lnTo>
                      <a:pt x="1463" y="5031"/>
                    </a:lnTo>
                    <a:lnTo>
                      <a:pt x="1478" y="5046"/>
                    </a:lnTo>
                    <a:lnTo>
                      <a:pt x="1492" y="5060"/>
                    </a:lnTo>
                    <a:lnTo>
                      <a:pt x="1520" y="5091"/>
                    </a:lnTo>
                    <a:lnTo>
                      <a:pt x="1548" y="5125"/>
                    </a:lnTo>
                    <a:lnTo>
                      <a:pt x="1573" y="5160"/>
                    </a:lnTo>
                    <a:lnTo>
                      <a:pt x="1598" y="5199"/>
                    </a:lnTo>
                    <a:lnTo>
                      <a:pt x="1623" y="5238"/>
                    </a:lnTo>
                    <a:lnTo>
                      <a:pt x="1647" y="5281"/>
                    </a:lnTo>
                    <a:lnTo>
                      <a:pt x="1631" y="5260"/>
                    </a:lnTo>
                    <a:lnTo>
                      <a:pt x="1614" y="5240"/>
                    </a:lnTo>
                    <a:lnTo>
                      <a:pt x="1597" y="5221"/>
                    </a:lnTo>
                    <a:lnTo>
                      <a:pt x="1579" y="5202"/>
                    </a:lnTo>
                    <a:lnTo>
                      <a:pt x="1562" y="5184"/>
                    </a:lnTo>
                    <a:lnTo>
                      <a:pt x="1543" y="5167"/>
                    </a:lnTo>
                    <a:lnTo>
                      <a:pt x="1524" y="5149"/>
                    </a:lnTo>
                    <a:lnTo>
                      <a:pt x="1505" y="5133"/>
                    </a:lnTo>
                    <a:lnTo>
                      <a:pt x="1486" y="5116"/>
                    </a:lnTo>
                    <a:lnTo>
                      <a:pt x="1466" y="5102"/>
                    </a:lnTo>
                    <a:lnTo>
                      <a:pt x="1447" y="5087"/>
                    </a:lnTo>
                    <a:lnTo>
                      <a:pt x="1427" y="5073"/>
                    </a:lnTo>
                    <a:lnTo>
                      <a:pt x="1407" y="5061"/>
                    </a:lnTo>
                    <a:lnTo>
                      <a:pt x="1387" y="5048"/>
                    </a:lnTo>
                    <a:lnTo>
                      <a:pt x="1365" y="5037"/>
                    </a:lnTo>
                    <a:lnTo>
                      <a:pt x="1345" y="5027"/>
                    </a:lnTo>
                    <a:lnTo>
                      <a:pt x="1325" y="5017"/>
                    </a:lnTo>
                    <a:lnTo>
                      <a:pt x="1305" y="5008"/>
                    </a:lnTo>
                    <a:lnTo>
                      <a:pt x="1283" y="5000"/>
                    </a:lnTo>
                    <a:lnTo>
                      <a:pt x="1263" y="4994"/>
                    </a:lnTo>
                    <a:lnTo>
                      <a:pt x="1243" y="4988"/>
                    </a:lnTo>
                    <a:lnTo>
                      <a:pt x="1223" y="4982"/>
                    </a:lnTo>
                    <a:lnTo>
                      <a:pt x="1204" y="4978"/>
                    </a:lnTo>
                    <a:lnTo>
                      <a:pt x="1184" y="4974"/>
                    </a:lnTo>
                    <a:lnTo>
                      <a:pt x="1165" y="4973"/>
                    </a:lnTo>
                    <a:lnTo>
                      <a:pt x="1145" y="4972"/>
                    </a:lnTo>
                    <a:lnTo>
                      <a:pt x="1126" y="4970"/>
                    </a:lnTo>
                    <a:lnTo>
                      <a:pt x="1108" y="4972"/>
                    </a:lnTo>
                    <a:lnTo>
                      <a:pt x="1089" y="4974"/>
                    </a:lnTo>
                    <a:lnTo>
                      <a:pt x="1072" y="4977"/>
                    </a:lnTo>
                    <a:lnTo>
                      <a:pt x="1055" y="4980"/>
                    </a:lnTo>
                    <a:lnTo>
                      <a:pt x="1039" y="4985"/>
                    </a:lnTo>
                    <a:lnTo>
                      <a:pt x="1023" y="4990"/>
                    </a:lnTo>
                    <a:lnTo>
                      <a:pt x="1006" y="4992"/>
                    </a:lnTo>
                    <a:lnTo>
                      <a:pt x="991" y="4990"/>
                    </a:lnTo>
                    <a:lnTo>
                      <a:pt x="976" y="4987"/>
                    </a:lnTo>
                    <a:lnTo>
                      <a:pt x="962" y="4980"/>
                    </a:lnTo>
                    <a:lnTo>
                      <a:pt x="948" y="4972"/>
                    </a:lnTo>
                    <a:lnTo>
                      <a:pt x="934" y="4961"/>
                    </a:lnTo>
                    <a:lnTo>
                      <a:pt x="922" y="4949"/>
                    </a:lnTo>
                    <a:lnTo>
                      <a:pt x="909" y="4936"/>
                    </a:lnTo>
                    <a:lnTo>
                      <a:pt x="897" y="4920"/>
                    </a:lnTo>
                    <a:lnTo>
                      <a:pt x="885" y="4904"/>
                    </a:lnTo>
                    <a:lnTo>
                      <a:pt x="873" y="4886"/>
                    </a:lnTo>
                    <a:lnTo>
                      <a:pt x="851" y="4847"/>
                    </a:lnTo>
                    <a:lnTo>
                      <a:pt x="830" y="4807"/>
                    </a:lnTo>
                    <a:lnTo>
                      <a:pt x="788" y="4721"/>
                    </a:lnTo>
                    <a:lnTo>
                      <a:pt x="751" y="4641"/>
                    </a:lnTo>
                    <a:lnTo>
                      <a:pt x="741" y="4623"/>
                    </a:lnTo>
                    <a:lnTo>
                      <a:pt x="730" y="4605"/>
                    </a:lnTo>
                    <a:lnTo>
                      <a:pt x="722" y="4590"/>
                    </a:lnTo>
                    <a:lnTo>
                      <a:pt x="712" y="4576"/>
                    </a:lnTo>
                    <a:lnTo>
                      <a:pt x="702" y="4564"/>
                    </a:lnTo>
                    <a:lnTo>
                      <a:pt x="693" y="4552"/>
                    </a:lnTo>
                    <a:lnTo>
                      <a:pt x="683" y="4544"/>
                    </a:lnTo>
                    <a:lnTo>
                      <a:pt x="673" y="4537"/>
                    </a:lnTo>
                    <a:lnTo>
                      <a:pt x="620" y="4510"/>
                    </a:lnTo>
                    <a:lnTo>
                      <a:pt x="550" y="4476"/>
                    </a:lnTo>
                    <a:lnTo>
                      <a:pt x="510" y="4455"/>
                    </a:lnTo>
                    <a:lnTo>
                      <a:pt x="470" y="4435"/>
                    </a:lnTo>
                    <a:lnTo>
                      <a:pt x="427" y="4413"/>
                    </a:lnTo>
                    <a:lnTo>
                      <a:pt x="384" y="4389"/>
                    </a:lnTo>
                    <a:lnTo>
                      <a:pt x="343" y="4364"/>
                    </a:lnTo>
                    <a:lnTo>
                      <a:pt x="302" y="4338"/>
                    </a:lnTo>
                    <a:lnTo>
                      <a:pt x="283" y="4325"/>
                    </a:lnTo>
                    <a:lnTo>
                      <a:pt x="265" y="4311"/>
                    </a:lnTo>
                    <a:lnTo>
                      <a:pt x="247" y="4297"/>
                    </a:lnTo>
                    <a:lnTo>
                      <a:pt x="231" y="4283"/>
                    </a:lnTo>
                    <a:lnTo>
                      <a:pt x="214" y="4269"/>
                    </a:lnTo>
                    <a:lnTo>
                      <a:pt x="200" y="4255"/>
                    </a:lnTo>
                    <a:lnTo>
                      <a:pt x="188" y="4240"/>
                    </a:lnTo>
                    <a:lnTo>
                      <a:pt x="175" y="4226"/>
                    </a:lnTo>
                    <a:lnTo>
                      <a:pt x="165" y="4211"/>
                    </a:lnTo>
                    <a:lnTo>
                      <a:pt x="156" y="4196"/>
                    </a:lnTo>
                    <a:lnTo>
                      <a:pt x="150" y="4181"/>
                    </a:lnTo>
                    <a:lnTo>
                      <a:pt x="145" y="4166"/>
                    </a:lnTo>
                    <a:lnTo>
                      <a:pt x="144" y="4181"/>
                    </a:lnTo>
                    <a:lnTo>
                      <a:pt x="145" y="4197"/>
                    </a:lnTo>
                    <a:lnTo>
                      <a:pt x="147" y="4214"/>
                    </a:lnTo>
                    <a:lnTo>
                      <a:pt x="151" y="4231"/>
                    </a:lnTo>
                    <a:lnTo>
                      <a:pt x="158" y="4249"/>
                    </a:lnTo>
                    <a:lnTo>
                      <a:pt x="164" y="4267"/>
                    </a:lnTo>
                    <a:lnTo>
                      <a:pt x="173" y="4286"/>
                    </a:lnTo>
                    <a:lnTo>
                      <a:pt x="181" y="4304"/>
                    </a:lnTo>
                    <a:lnTo>
                      <a:pt x="227" y="4388"/>
                    </a:lnTo>
                    <a:lnTo>
                      <a:pt x="280" y="4481"/>
                    </a:lnTo>
                    <a:lnTo>
                      <a:pt x="306" y="4531"/>
                    </a:lnTo>
                    <a:lnTo>
                      <a:pt x="331" y="4583"/>
                    </a:lnTo>
                    <a:lnTo>
                      <a:pt x="343" y="4610"/>
                    </a:lnTo>
                    <a:lnTo>
                      <a:pt x="354" y="4638"/>
                    </a:lnTo>
                    <a:lnTo>
                      <a:pt x="365" y="4667"/>
                    </a:lnTo>
                    <a:lnTo>
                      <a:pt x="374" y="4696"/>
                    </a:lnTo>
                    <a:lnTo>
                      <a:pt x="383" y="4726"/>
                    </a:lnTo>
                    <a:lnTo>
                      <a:pt x="390" y="4756"/>
                    </a:lnTo>
                    <a:lnTo>
                      <a:pt x="397" y="4788"/>
                    </a:lnTo>
                    <a:lnTo>
                      <a:pt x="402" y="4819"/>
                    </a:lnTo>
                    <a:lnTo>
                      <a:pt x="406" y="4852"/>
                    </a:lnTo>
                    <a:lnTo>
                      <a:pt x="407" y="4885"/>
                    </a:lnTo>
                    <a:lnTo>
                      <a:pt x="407" y="4919"/>
                    </a:lnTo>
                    <a:lnTo>
                      <a:pt x="406" y="4954"/>
                    </a:lnTo>
                    <a:lnTo>
                      <a:pt x="401" y="4920"/>
                    </a:lnTo>
                    <a:lnTo>
                      <a:pt x="396" y="4888"/>
                    </a:lnTo>
                    <a:lnTo>
                      <a:pt x="388" y="4858"/>
                    </a:lnTo>
                    <a:lnTo>
                      <a:pt x="382" y="4831"/>
                    </a:lnTo>
                    <a:lnTo>
                      <a:pt x="374" y="4803"/>
                    </a:lnTo>
                    <a:lnTo>
                      <a:pt x="365" y="4778"/>
                    </a:lnTo>
                    <a:lnTo>
                      <a:pt x="355" y="4753"/>
                    </a:lnTo>
                    <a:lnTo>
                      <a:pt x="345" y="4730"/>
                    </a:lnTo>
                    <a:lnTo>
                      <a:pt x="335" y="4707"/>
                    </a:lnTo>
                    <a:lnTo>
                      <a:pt x="324" y="4687"/>
                    </a:lnTo>
                    <a:lnTo>
                      <a:pt x="312" y="4667"/>
                    </a:lnTo>
                    <a:lnTo>
                      <a:pt x="301" y="4647"/>
                    </a:lnTo>
                    <a:lnTo>
                      <a:pt x="276" y="4612"/>
                    </a:lnTo>
                    <a:lnTo>
                      <a:pt x="251" y="4578"/>
                    </a:lnTo>
                    <a:lnTo>
                      <a:pt x="198" y="4516"/>
                    </a:lnTo>
                    <a:lnTo>
                      <a:pt x="145" y="4457"/>
                    </a:lnTo>
                    <a:lnTo>
                      <a:pt x="120" y="4427"/>
                    </a:lnTo>
                    <a:lnTo>
                      <a:pt x="97" y="4395"/>
                    </a:lnTo>
                    <a:lnTo>
                      <a:pt x="86" y="4380"/>
                    </a:lnTo>
                    <a:lnTo>
                      <a:pt x="74" y="4362"/>
                    </a:lnTo>
                    <a:lnTo>
                      <a:pt x="64" y="4345"/>
                    </a:lnTo>
                    <a:lnTo>
                      <a:pt x="54" y="4327"/>
                    </a:lnTo>
                    <a:lnTo>
                      <a:pt x="45" y="4308"/>
                    </a:lnTo>
                    <a:lnTo>
                      <a:pt x="38" y="4291"/>
                    </a:lnTo>
                    <a:lnTo>
                      <a:pt x="30" y="4272"/>
                    </a:lnTo>
                    <a:lnTo>
                      <a:pt x="24" y="4253"/>
                    </a:lnTo>
                    <a:lnTo>
                      <a:pt x="19" y="4234"/>
                    </a:lnTo>
                    <a:lnTo>
                      <a:pt x="14" y="4215"/>
                    </a:lnTo>
                    <a:lnTo>
                      <a:pt x="10" y="4196"/>
                    </a:lnTo>
                    <a:lnTo>
                      <a:pt x="6" y="4177"/>
                    </a:lnTo>
                    <a:lnTo>
                      <a:pt x="4" y="4158"/>
                    </a:lnTo>
                    <a:lnTo>
                      <a:pt x="3" y="4140"/>
                    </a:lnTo>
                    <a:lnTo>
                      <a:pt x="1" y="4121"/>
                    </a:lnTo>
                    <a:lnTo>
                      <a:pt x="0" y="4101"/>
                    </a:lnTo>
                    <a:lnTo>
                      <a:pt x="1" y="4062"/>
                    </a:lnTo>
                    <a:lnTo>
                      <a:pt x="5" y="4021"/>
                    </a:lnTo>
                    <a:lnTo>
                      <a:pt x="10" y="3980"/>
                    </a:lnTo>
                    <a:lnTo>
                      <a:pt x="18" y="3938"/>
                    </a:lnTo>
                    <a:lnTo>
                      <a:pt x="28" y="3895"/>
                    </a:lnTo>
                    <a:lnTo>
                      <a:pt x="40" y="3850"/>
                    </a:lnTo>
                    <a:lnTo>
                      <a:pt x="53" y="3805"/>
                    </a:lnTo>
                    <a:lnTo>
                      <a:pt x="68" y="3758"/>
                    </a:lnTo>
                    <a:lnTo>
                      <a:pt x="86" y="3709"/>
                    </a:lnTo>
                    <a:lnTo>
                      <a:pt x="103" y="3660"/>
                    </a:lnTo>
                    <a:lnTo>
                      <a:pt x="116" y="3637"/>
                    </a:lnTo>
                    <a:lnTo>
                      <a:pt x="152" y="3579"/>
                    </a:lnTo>
                    <a:lnTo>
                      <a:pt x="208" y="3490"/>
                    </a:lnTo>
                    <a:lnTo>
                      <a:pt x="277" y="3373"/>
                    </a:lnTo>
                    <a:lnTo>
                      <a:pt x="316" y="3306"/>
                    </a:lnTo>
                    <a:lnTo>
                      <a:pt x="356" y="3236"/>
                    </a:lnTo>
                    <a:lnTo>
                      <a:pt x="398" y="3160"/>
                    </a:lnTo>
                    <a:lnTo>
                      <a:pt x="441" y="3081"/>
                    </a:lnTo>
                    <a:lnTo>
                      <a:pt x="485" y="2999"/>
                    </a:lnTo>
                    <a:lnTo>
                      <a:pt x="528" y="2915"/>
                    </a:lnTo>
                    <a:lnTo>
                      <a:pt x="571" y="2829"/>
                    </a:lnTo>
                    <a:lnTo>
                      <a:pt x="612" y="2743"/>
                    </a:lnTo>
                    <a:lnTo>
                      <a:pt x="651" y="2656"/>
                    </a:lnTo>
                    <a:lnTo>
                      <a:pt x="689" y="2569"/>
                    </a:lnTo>
                    <a:lnTo>
                      <a:pt x="723" y="2482"/>
                    </a:lnTo>
                    <a:lnTo>
                      <a:pt x="754" y="2398"/>
                    </a:lnTo>
                    <a:lnTo>
                      <a:pt x="781" y="2316"/>
                    </a:lnTo>
                    <a:lnTo>
                      <a:pt x="804" y="2235"/>
                    </a:lnTo>
                    <a:lnTo>
                      <a:pt x="821" y="2160"/>
                    </a:lnTo>
                    <a:lnTo>
                      <a:pt x="834" y="2088"/>
                    </a:lnTo>
                    <a:lnTo>
                      <a:pt x="840" y="2020"/>
                    </a:lnTo>
                    <a:lnTo>
                      <a:pt x="839" y="1957"/>
                    </a:lnTo>
                    <a:lnTo>
                      <a:pt x="831" y="1902"/>
                    </a:lnTo>
                    <a:lnTo>
                      <a:pt x="816" y="1851"/>
                    </a:lnTo>
                    <a:lnTo>
                      <a:pt x="792" y="1809"/>
                    </a:lnTo>
                    <a:lnTo>
                      <a:pt x="761" y="1773"/>
                    </a:lnTo>
                    <a:lnTo>
                      <a:pt x="719" y="1747"/>
                    </a:lnTo>
                    <a:lnTo>
                      <a:pt x="668" y="1729"/>
                    </a:lnTo>
                    <a:lnTo>
                      <a:pt x="606" y="1715"/>
                    </a:lnTo>
                    <a:lnTo>
                      <a:pt x="548" y="1699"/>
                    </a:lnTo>
                    <a:lnTo>
                      <a:pt x="495" y="1683"/>
                    </a:lnTo>
                    <a:lnTo>
                      <a:pt x="443" y="1665"/>
                    </a:lnTo>
                    <a:lnTo>
                      <a:pt x="419" y="1655"/>
                    </a:lnTo>
                    <a:lnTo>
                      <a:pt x="397" y="1645"/>
                    </a:lnTo>
                    <a:lnTo>
                      <a:pt x="373" y="1635"/>
                    </a:lnTo>
                    <a:lnTo>
                      <a:pt x="351" y="1624"/>
                    </a:lnTo>
                    <a:lnTo>
                      <a:pt x="329" y="1612"/>
                    </a:lnTo>
                    <a:lnTo>
                      <a:pt x="309" y="1600"/>
                    </a:lnTo>
                    <a:lnTo>
                      <a:pt x="287" y="1587"/>
                    </a:lnTo>
                    <a:lnTo>
                      <a:pt x="267" y="1573"/>
                    </a:lnTo>
                    <a:lnTo>
                      <a:pt x="278" y="1464"/>
                    </a:lnTo>
                    <a:lnTo>
                      <a:pt x="292" y="1345"/>
                    </a:lnTo>
                    <a:lnTo>
                      <a:pt x="307" y="1222"/>
                    </a:lnTo>
                    <a:lnTo>
                      <a:pt x="326" y="1095"/>
                    </a:lnTo>
                    <a:lnTo>
                      <a:pt x="346" y="967"/>
                    </a:lnTo>
                    <a:lnTo>
                      <a:pt x="369" y="839"/>
                    </a:lnTo>
                    <a:lnTo>
                      <a:pt x="380" y="775"/>
                    </a:lnTo>
                    <a:lnTo>
                      <a:pt x="393" y="714"/>
                    </a:lnTo>
                    <a:lnTo>
                      <a:pt x="406" y="652"/>
                    </a:lnTo>
                    <a:lnTo>
                      <a:pt x="419" y="592"/>
                    </a:lnTo>
                    <a:lnTo>
                      <a:pt x="433" y="532"/>
                    </a:lnTo>
                    <a:lnTo>
                      <a:pt x="447" y="476"/>
                    </a:lnTo>
                    <a:lnTo>
                      <a:pt x="462" y="422"/>
                    </a:lnTo>
                    <a:lnTo>
                      <a:pt x="477" y="369"/>
                    </a:lnTo>
                    <a:lnTo>
                      <a:pt x="494" y="318"/>
                    </a:lnTo>
                    <a:lnTo>
                      <a:pt x="510" y="272"/>
                    </a:lnTo>
                    <a:lnTo>
                      <a:pt x="526" y="228"/>
                    </a:lnTo>
                    <a:lnTo>
                      <a:pt x="544" y="186"/>
                    </a:lnTo>
                    <a:lnTo>
                      <a:pt x="562" y="148"/>
                    </a:lnTo>
                    <a:lnTo>
                      <a:pt x="579" y="116"/>
                    </a:lnTo>
                    <a:lnTo>
                      <a:pt x="598" y="86"/>
                    </a:lnTo>
                    <a:lnTo>
                      <a:pt x="617" y="60"/>
                    </a:lnTo>
                    <a:lnTo>
                      <a:pt x="636" y="39"/>
                    </a:lnTo>
                    <a:lnTo>
                      <a:pt x="656" y="23"/>
                    </a:lnTo>
                    <a:lnTo>
                      <a:pt x="676" y="11"/>
                    </a:lnTo>
                    <a:lnTo>
                      <a:pt x="698" y="5"/>
                    </a:lnTo>
                    <a:lnTo>
                      <a:pt x="722" y="2"/>
                    </a:lnTo>
                    <a:lnTo>
                      <a:pt x="748" y="0"/>
                    </a:lnTo>
                    <a:lnTo>
                      <a:pt x="775" y="1"/>
                    </a:lnTo>
                    <a:lnTo>
                      <a:pt x="802" y="2"/>
                    </a:lnTo>
                    <a:lnTo>
                      <a:pt x="831" y="6"/>
                    </a:lnTo>
                    <a:lnTo>
                      <a:pt x="860" y="11"/>
                    </a:lnTo>
                    <a:lnTo>
                      <a:pt x="889" y="18"/>
                    </a:lnTo>
                    <a:lnTo>
                      <a:pt x="919" y="25"/>
                    </a:lnTo>
                    <a:lnTo>
                      <a:pt x="951" y="34"/>
                    </a:lnTo>
                    <a:lnTo>
                      <a:pt x="981" y="45"/>
                    </a:lnTo>
                    <a:lnTo>
                      <a:pt x="1013" y="57"/>
                    </a:lnTo>
                    <a:lnTo>
                      <a:pt x="1043" y="68"/>
                    </a:lnTo>
                    <a:lnTo>
                      <a:pt x="1073" y="82"/>
                    </a:lnTo>
                    <a:lnTo>
                      <a:pt x="1103" y="97"/>
                    </a:lnTo>
                    <a:lnTo>
                      <a:pt x="1132" y="112"/>
                    </a:lnTo>
                    <a:lnTo>
                      <a:pt x="1161" y="127"/>
                    </a:lnTo>
                    <a:lnTo>
                      <a:pt x="1190" y="145"/>
                    </a:lnTo>
                    <a:lnTo>
                      <a:pt x="1218" y="161"/>
                    </a:lnTo>
                    <a:lnTo>
                      <a:pt x="1243" y="180"/>
                    </a:lnTo>
                    <a:lnTo>
                      <a:pt x="1268" y="198"/>
                    </a:lnTo>
                    <a:lnTo>
                      <a:pt x="1292" y="216"/>
                    </a:lnTo>
                    <a:lnTo>
                      <a:pt x="1315" y="235"/>
                    </a:lnTo>
                    <a:lnTo>
                      <a:pt x="1336" y="255"/>
                    </a:lnTo>
                    <a:lnTo>
                      <a:pt x="1355" y="274"/>
                    </a:lnTo>
                    <a:lnTo>
                      <a:pt x="1373" y="294"/>
                    </a:lnTo>
                    <a:lnTo>
                      <a:pt x="1388" y="315"/>
                    </a:lnTo>
                    <a:lnTo>
                      <a:pt x="1402" y="335"/>
                    </a:lnTo>
                    <a:lnTo>
                      <a:pt x="1413" y="354"/>
                    </a:lnTo>
                    <a:lnTo>
                      <a:pt x="1422" y="374"/>
                    </a:lnTo>
                    <a:lnTo>
                      <a:pt x="1428" y="393"/>
                    </a:lnTo>
                    <a:lnTo>
                      <a:pt x="1432" y="413"/>
                    </a:lnTo>
                    <a:lnTo>
                      <a:pt x="1432" y="432"/>
                    </a:lnTo>
                    <a:lnTo>
                      <a:pt x="1432" y="452"/>
                    </a:lnTo>
                    <a:lnTo>
                      <a:pt x="1429" y="473"/>
                    </a:lnTo>
                    <a:lnTo>
                      <a:pt x="1427" y="497"/>
                    </a:lnTo>
                    <a:lnTo>
                      <a:pt x="1424" y="522"/>
                    </a:lnTo>
                    <a:lnTo>
                      <a:pt x="1416" y="576"/>
                    </a:lnTo>
                    <a:lnTo>
                      <a:pt x="1405" y="634"/>
                    </a:lnTo>
                    <a:lnTo>
                      <a:pt x="1393" y="696"/>
                    </a:lnTo>
                    <a:lnTo>
                      <a:pt x="1380" y="759"/>
                    </a:lnTo>
                    <a:lnTo>
                      <a:pt x="1368" y="826"/>
                    </a:lnTo>
                    <a:lnTo>
                      <a:pt x="1355" y="891"/>
                    </a:lnTo>
                    <a:lnTo>
                      <a:pt x="1344" y="958"/>
                    </a:lnTo>
                    <a:lnTo>
                      <a:pt x="1334" y="1024"/>
                    </a:lnTo>
                    <a:lnTo>
                      <a:pt x="1330" y="1056"/>
                    </a:lnTo>
                    <a:lnTo>
                      <a:pt x="1326" y="1087"/>
                    </a:lnTo>
                    <a:lnTo>
                      <a:pt x="1324" y="1119"/>
                    </a:lnTo>
                    <a:lnTo>
                      <a:pt x="1322" y="1149"/>
                    </a:lnTo>
                    <a:lnTo>
                      <a:pt x="1321" y="1179"/>
                    </a:lnTo>
                    <a:lnTo>
                      <a:pt x="1321" y="1207"/>
                    </a:lnTo>
                    <a:lnTo>
                      <a:pt x="1322" y="1235"/>
                    </a:lnTo>
                    <a:lnTo>
                      <a:pt x="1324" y="1261"/>
                    </a:lnTo>
                    <a:lnTo>
                      <a:pt x="1327" y="1286"/>
                    </a:lnTo>
                    <a:lnTo>
                      <a:pt x="1332" y="1310"/>
                    </a:lnTo>
                    <a:lnTo>
                      <a:pt x="1337" y="1332"/>
                    </a:lnTo>
                    <a:lnTo>
                      <a:pt x="1345" y="1352"/>
                    </a:lnTo>
                    <a:lnTo>
                      <a:pt x="1322" y="1371"/>
                    </a:lnTo>
                    <a:lnTo>
                      <a:pt x="1297" y="1388"/>
                    </a:lnTo>
                    <a:lnTo>
                      <a:pt x="1272" y="1407"/>
                    </a:lnTo>
                    <a:lnTo>
                      <a:pt x="1244" y="1426"/>
                    </a:lnTo>
                    <a:lnTo>
                      <a:pt x="1217" y="1445"/>
                    </a:lnTo>
                    <a:lnTo>
                      <a:pt x="1189" y="1465"/>
                    </a:lnTo>
                    <a:lnTo>
                      <a:pt x="1162" y="1486"/>
                    </a:lnTo>
                    <a:lnTo>
                      <a:pt x="1136" y="1508"/>
                    </a:lnTo>
                    <a:lnTo>
                      <a:pt x="1113" y="1530"/>
                    </a:lnTo>
                    <a:lnTo>
                      <a:pt x="1092" y="1553"/>
                    </a:lnTo>
                    <a:lnTo>
                      <a:pt x="1083" y="1566"/>
                    </a:lnTo>
                    <a:lnTo>
                      <a:pt x="1074" y="1577"/>
                    </a:lnTo>
                    <a:lnTo>
                      <a:pt x="1067" y="1590"/>
                    </a:lnTo>
                    <a:lnTo>
                      <a:pt x="1060" y="1602"/>
                    </a:lnTo>
                    <a:lnTo>
                      <a:pt x="1054" y="1616"/>
                    </a:lnTo>
                    <a:lnTo>
                      <a:pt x="1050" y="1629"/>
                    </a:lnTo>
                    <a:lnTo>
                      <a:pt x="1047" y="1642"/>
                    </a:lnTo>
                    <a:lnTo>
                      <a:pt x="1045" y="1656"/>
                    </a:lnTo>
                    <a:lnTo>
                      <a:pt x="1044" y="1670"/>
                    </a:lnTo>
                    <a:lnTo>
                      <a:pt x="1045" y="1684"/>
                    </a:lnTo>
                    <a:lnTo>
                      <a:pt x="1048" y="1699"/>
                    </a:lnTo>
                    <a:lnTo>
                      <a:pt x="1053" y="1714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6" name="Freeform 18"/>
              <p:cNvSpPr>
                <a:spLocks noEditPoints="1"/>
              </p:cNvSpPr>
              <p:nvPr/>
            </p:nvSpPr>
            <p:spPr bwMode="auto">
              <a:xfrm>
                <a:off x="4457" y="1429"/>
                <a:ext cx="206" cy="957"/>
              </a:xfrm>
              <a:custGeom>
                <a:avLst/>
                <a:gdLst>
                  <a:gd name="T0" fmla="*/ 2 w 826"/>
                  <a:gd name="T1" fmla="*/ 6 h 3825"/>
                  <a:gd name="T2" fmla="*/ 2 w 826"/>
                  <a:gd name="T3" fmla="*/ 6 h 3825"/>
                  <a:gd name="T4" fmla="*/ 2 w 826"/>
                  <a:gd name="T5" fmla="*/ 6 h 3825"/>
                  <a:gd name="T6" fmla="*/ 2 w 826"/>
                  <a:gd name="T7" fmla="*/ 6 h 3825"/>
                  <a:gd name="T8" fmla="*/ 2 w 826"/>
                  <a:gd name="T9" fmla="*/ 6 h 3825"/>
                  <a:gd name="T10" fmla="*/ 2 w 826"/>
                  <a:gd name="T11" fmla="*/ 6 h 3825"/>
                  <a:gd name="T12" fmla="*/ 2 w 826"/>
                  <a:gd name="T13" fmla="*/ 7 h 3825"/>
                  <a:gd name="T14" fmla="*/ 3 w 826"/>
                  <a:gd name="T15" fmla="*/ 8 h 3825"/>
                  <a:gd name="T16" fmla="*/ 3 w 826"/>
                  <a:gd name="T17" fmla="*/ 8 h 3825"/>
                  <a:gd name="T18" fmla="*/ 3 w 826"/>
                  <a:gd name="T19" fmla="*/ 9 h 3825"/>
                  <a:gd name="T20" fmla="*/ 3 w 826"/>
                  <a:gd name="T21" fmla="*/ 9 h 3825"/>
                  <a:gd name="T22" fmla="*/ 2 w 826"/>
                  <a:gd name="T23" fmla="*/ 10 h 3825"/>
                  <a:gd name="T24" fmla="*/ 2 w 826"/>
                  <a:gd name="T25" fmla="*/ 11 h 3825"/>
                  <a:gd name="T26" fmla="*/ 1 w 826"/>
                  <a:gd name="T27" fmla="*/ 12 h 3825"/>
                  <a:gd name="T28" fmla="*/ 1 w 826"/>
                  <a:gd name="T29" fmla="*/ 13 h 3825"/>
                  <a:gd name="T30" fmla="*/ 0 w 826"/>
                  <a:gd name="T31" fmla="*/ 14 h 3825"/>
                  <a:gd name="T32" fmla="*/ 0 w 826"/>
                  <a:gd name="T33" fmla="*/ 14 h 3825"/>
                  <a:gd name="T34" fmla="*/ 0 w 826"/>
                  <a:gd name="T35" fmla="*/ 15 h 3825"/>
                  <a:gd name="T36" fmla="*/ 0 w 826"/>
                  <a:gd name="T37" fmla="*/ 15 h 3825"/>
                  <a:gd name="T38" fmla="*/ 0 w 826"/>
                  <a:gd name="T39" fmla="*/ 15 h 3825"/>
                  <a:gd name="T40" fmla="*/ 0 w 826"/>
                  <a:gd name="T41" fmla="*/ 14 h 3825"/>
                  <a:gd name="T42" fmla="*/ 0 w 826"/>
                  <a:gd name="T43" fmla="*/ 14 h 3825"/>
                  <a:gd name="T44" fmla="*/ 1 w 826"/>
                  <a:gd name="T45" fmla="*/ 13 h 3825"/>
                  <a:gd name="T46" fmla="*/ 2 w 826"/>
                  <a:gd name="T47" fmla="*/ 12 h 3825"/>
                  <a:gd name="T48" fmla="*/ 2 w 826"/>
                  <a:gd name="T49" fmla="*/ 10 h 3825"/>
                  <a:gd name="T50" fmla="*/ 3 w 826"/>
                  <a:gd name="T51" fmla="*/ 10 h 3825"/>
                  <a:gd name="T52" fmla="*/ 3 w 826"/>
                  <a:gd name="T53" fmla="*/ 9 h 3825"/>
                  <a:gd name="T54" fmla="*/ 3 w 826"/>
                  <a:gd name="T55" fmla="*/ 9 h 3825"/>
                  <a:gd name="T56" fmla="*/ 3 w 826"/>
                  <a:gd name="T57" fmla="*/ 8 h 3825"/>
                  <a:gd name="T58" fmla="*/ 3 w 826"/>
                  <a:gd name="T59" fmla="*/ 7 h 3825"/>
                  <a:gd name="T60" fmla="*/ 3 w 826"/>
                  <a:gd name="T61" fmla="*/ 7 h 3825"/>
                  <a:gd name="T62" fmla="*/ 3 w 826"/>
                  <a:gd name="T63" fmla="*/ 6 h 3825"/>
                  <a:gd name="T64" fmla="*/ 3 w 826"/>
                  <a:gd name="T65" fmla="*/ 6 h 3825"/>
                  <a:gd name="T66" fmla="*/ 2 w 826"/>
                  <a:gd name="T67" fmla="*/ 6 h 3825"/>
                  <a:gd name="T68" fmla="*/ 2 w 826"/>
                  <a:gd name="T69" fmla="*/ 1 h 3825"/>
                  <a:gd name="T70" fmla="*/ 1 w 826"/>
                  <a:gd name="T71" fmla="*/ 2 h 3825"/>
                  <a:gd name="T72" fmla="*/ 1 w 826"/>
                  <a:gd name="T73" fmla="*/ 2 h 3825"/>
                  <a:gd name="T74" fmla="*/ 1 w 826"/>
                  <a:gd name="T75" fmla="*/ 3 h 3825"/>
                  <a:gd name="T76" fmla="*/ 1 w 826"/>
                  <a:gd name="T77" fmla="*/ 4 h 3825"/>
                  <a:gd name="T78" fmla="*/ 1 w 826"/>
                  <a:gd name="T79" fmla="*/ 5 h 3825"/>
                  <a:gd name="T80" fmla="*/ 1 w 826"/>
                  <a:gd name="T81" fmla="*/ 6 h 3825"/>
                  <a:gd name="T82" fmla="*/ 1 w 826"/>
                  <a:gd name="T83" fmla="*/ 6 h 3825"/>
                  <a:gd name="T84" fmla="*/ 1 w 826"/>
                  <a:gd name="T85" fmla="*/ 7 h 3825"/>
                  <a:gd name="T86" fmla="*/ 1 w 826"/>
                  <a:gd name="T87" fmla="*/ 7 h 3825"/>
                  <a:gd name="T88" fmla="*/ 1 w 826"/>
                  <a:gd name="T89" fmla="*/ 7 h 3825"/>
                  <a:gd name="T90" fmla="*/ 1 w 826"/>
                  <a:gd name="T91" fmla="*/ 6 h 3825"/>
                  <a:gd name="T92" fmla="*/ 1 w 826"/>
                  <a:gd name="T93" fmla="*/ 5 h 3825"/>
                  <a:gd name="T94" fmla="*/ 1 w 826"/>
                  <a:gd name="T95" fmla="*/ 4 h 3825"/>
                  <a:gd name="T96" fmla="*/ 2 w 826"/>
                  <a:gd name="T97" fmla="*/ 4 h 3825"/>
                  <a:gd name="T98" fmla="*/ 2 w 826"/>
                  <a:gd name="T99" fmla="*/ 3 h 3825"/>
                  <a:gd name="T100" fmla="*/ 2 w 826"/>
                  <a:gd name="T101" fmla="*/ 2 h 3825"/>
                  <a:gd name="T102" fmla="*/ 2 w 826"/>
                  <a:gd name="T103" fmla="*/ 1 h 3825"/>
                  <a:gd name="T104" fmla="*/ 3 w 826"/>
                  <a:gd name="T105" fmla="*/ 1 h 3825"/>
                  <a:gd name="T106" fmla="*/ 3 w 826"/>
                  <a:gd name="T107" fmla="*/ 0 h 3825"/>
                  <a:gd name="T108" fmla="*/ 2 w 826"/>
                  <a:gd name="T109" fmla="*/ 0 h 38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26" h="3825">
                    <a:moveTo>
                      <a:pt x="663" y="1423"/>
                    </a:moveTo>
                    <a:lnTo>
                      <a:pt x="656" y="1421"/>
                    </a:lnTo>
                    <a:lnTo>
                      <a:pt x="650" y="1418"/>
                    </a:lnTo>
                    <a:lnTo>
                      <a:pt x="642" y="1417"/>
                    </a:lnTo>
                    <a:lnTo>
                      <a:pt x="634" y="1416"/>
                    </a:lnTo>
                    <a:lnTo>
                      <a:pt x="626" y="1417"/>
                    </a:lnTo>
                    <a:lnTo>
                      <a:pt x="617" y="1417"/>
                    </a:lnTo>
                    <a:lnTo>
                      <a:pt x="608" y="1420"/>
                    </a:lnTo>
                    <a:lnTo>
                      <a:pt x="601" y="1421"/>
                    </a:lnTo>
                    <a:lnTo>
                      <a:pt x="593" y="1425"/>
                    </a:lnTo>
                    <a:lnTo>
                      <a:pt x="586" y="1428"/>
                    </a:lnTo>
                    <a:lnTo>
                      <a:pt x="578" y="1432"/>
                    </a:lnTo>
                    <a:lnTo>
                      <a:pt x="572" y="1437"/>
                    </a:lnTo>
                    <a:lnTo>
                      <a:pt x="567" y="1443"/>
                    </a:lnTo>
                    <a:lnTo>
                      <a:pt x="562" y="1448"/>
                    </a:lnTo>
                    <a:lnTo>
                      <a:pt x="559" y="1456"/>
                    </a:lnTo>
                    <a:lnTo>
                      <a:pt x="557" y="1462"/>
                    </a:lnTo>
                    <a:lnTo>
                      <a:pt x="557" y="1476"/>
                    </a:lnTo>
                    <a:lnTo>
                      <a:pt x="557" y="1489"/>
                    </a:lnTo>
                    <a:lnTo>
                      <a:pt x="559" y="1500"/>
                    </a:lnTo>
                    <a:lnTo>
                      <a:pt x="562" y="1511"/>
                    </a:lnTo>
                    <a:lnTo>
                      <a:pt x="572" y="1537"/>
                    </a:lnTo>
                    <a:lnTo>
                      <a:pt x="584" y="1567"/>
                    </a:lnTo>
                    <a:lnTo>
                      <a:pt x="606" y="1603"/>
                    </a:lnTo>
                    <a:lnTo>
                      <a:pt x="626" y="1642"/>
                    </a:lnTo>
                    <a:lnTo>
                      <a:pt x="645" y="1684"/>
                    </a:lnTo>
                    <a:lnTo>
                      <a:pt x="663" y="1728"/>
                    </a:lnTo>
                    <a:lnTo>
                      <a:pt x="679" y="1774"/>
                    </a:lnTo>
                    <a:lnTo>
                      <a:pt x="693" y="1822"/>
                    </a:lnTo>
                    <a:lnTo>
                      <a:pt x="705" y="1871"/>
                    </a:lnTo>
                    <a:lnTo>
                      <a:pt x="715" y="1920"/>
                    </a:lnTo>
                    <a:lnTo>
                      <a:pt x="719" y="1947"/>
                    </a:lnTo>
                    <a:lnTo>
                      <a:pt x="723" y="1972"/>
                    </a:lnTo>
                    <a:lnTo>
                      <a:pt x="725" y="1999"/>
                    </a:lnTo>
                    <a:lnTo>
                      <a:pt x="727" y="2024"/>
                    </a:lnTo>
                    <a:lnTo>
                      <a:pt x="728" y="2050"/>
                    </a:lnTo>
                    <a:lnTo>
                      <a:pt x="729" y="2075"/>
                    </a:lnTo>
                    <a:lnTo>
                      <a:pt x="728" y="2102"/>
                    </a:lnTo>
                    <a:lnTo>
                      <a:pt x="727" y="2128"/>
                    </a:lnTo>
                    <a:lnTo>
                      <a:pt x="724" y="2155"/>
                    </a:lnTo>
                    <a:lnTo>
                      <a:pt x="722" y="2180"/>
                    </a:lnTo>
                    <a:lnTo>
                      <a:pt x="718" y="2206"/>
                    </a:lnTo>
                    <a:lnTo>
                      <a:pt x="713" y="2231"/>
                    </a:lnTo>
                    <a:lnTo>
                      <a:pt x="707" y="2258"/>
                    </a:lnTo>
                    <a:lnTo>
                      <a:pt x="699" y="2283"/>
                    </a:lnTo>
                    <a:lnTo>
                      <a:pt x="691" y="2308"/>
                    </a:lnTo>
                    <a:lnTo>
                      <a:pt x="681" y="2333"/>
                    </a:lnTo>
                    <a:lnTo>
                      <a:pt x="649" y="2416"/>
                    </a:lnTo>
                    <a:lnTo>
                      <a:pt x="612" y="2501"/>
                    </a:lnTo>
                    <a:lnTo>
                      <a:pt x="574" y="2586"/>
                    </a:lnTo>
                    <a:lnTo>
                      <a:pt x="533" y="2673"/>
                    </a:lnTo>
                    <a:lnTo>
                      <a:pt x="490" y="2759"/>
                    </a:lnTo>
                    <a:lnTo>
                      <a:pt x="446" y="2843"/>
                    </a:lnTo>
                    <a:lnTo>
                      <a:pt x="423" y="2885"/>
                    </a:lnTo>
                    <a:lnTo>
                      <a:pt x="399" y="2925"/>
                    </a:lnTo>
                    <a:lnTo>
                      <a:pt x="377" y="2965"/>
                    </a:lnTo>
                    <a:lnTo>
                      <a:pt x="351" y="3005"/>
                    </a:lnTo>
                    <a:lnTo>
                      <a:pt x="304" y="3083"/>
                    </a:lnTo>
                    <a:lnTo>
                      <a:pt x="251" y="3169"/>
                    </a:lnTo>
                    <a:lnTo>
                      <a:pt x="223" y="3216"/>
                    </a:lnTo>
                    <a:lnTo>
                      <a:pt x="195" y="3262"/>
                    </a:lnTo>
                    <a:lnTo>
                      <a:pt x="169" y="3313"/>
                    </a:lnTo>
                    <a:lnTo>
                      <a:pt x="142" y="3363"/>
                    </a:lnTo>
                    <a:lnTo>
                      <a:pt x="117" y="3416"/>
                    </a:lnTo>
                    <a:lnTo>
                      <a:pt x="93" y="3471"/>
                    </a:lnTo>
                    <a:lnTo>
                      <a:pt x="81" y="3499"/>
                    </a:lnTo>
                    <a:lnTo>
                      <a:pt x="71" y="3526"/>
                    </a:lnTo>
                    <a:lnTo>
                      <a:pt x="61" y="3555"/>
                    </a:lnTo>
                    <a:lnTo>
                      <a:pt x="51" y="3584"/>
                    </a:lnTo>
                    <a:lnTo>
                      <a:pt x="42" y="3613"/>
                    </a:lnTo>
                    <a:lnTo>
                      <a:pt x="33" y="3642"/>
                    </a:lnTo>
                    <a:lnTo>
                      <a:pt x="25" y="3672"/>
                    </a:lnTo>
                    <a:lnTo>
                      <a:pt x="19" y="3703"/>
                    </a:lnTo>
                    <a:lnTo>
                      <a:pt x="13" y="3733"/>
                    </a:lnTo>
                    <a:lnTo>
                      <a:pt x="8" y="3763"/>
                    </a:lnTo>
                    <a:lnTo>
                      <a:pt x="3" y="3795"/>
                    </a:lnTo>
                    <a:lnTo>
                      <a:pt x="0" y="3825"/>
                    </a:lnTo>
                    <a:lnTo>
                      <a:pt x="3" y="3801"/>
                    </a:lnTo>
                    <a:lnTo>
                      <a:pt x="8" y="3776"/>
                    </a:lnTo>
                    <a:lnTo>
                      <a:pt x="15" y="3751"/>
                    </a:lnTo>
                    <a:lnTo>
                      <a:pt x="24" y="3724"/>
                    </a:lnTo>
                    <a:lnTo>
                      <a:pt x="35" y="3696"/>
                    </a:lnTo>
                    <a:lnTo>
                      <a:pt x="47" y="3670"/>
                    </a:lnTo>
                    <a:lnTo>
                      <a:pt x="61" y="3642"/>
                    </a:lnTo>
                    <a:lnTo>
                      <a:pt x="74" y="3615"/>
                    </a:lnTo>
                    <a:lnTo>
                      <a:pt x="105" y="3559"/>
                    </a:lnTo>
                    <a:lnTo>
                      <a:pt x="135" y="3508"/>
                    </a:lnTo>
                    <a:lnTo>
                      <a:pt x="163" y="3459"/>
                    </a:lnTo>
                    <a:lnTo>
                      <a:pt x="187" y="3416"/>
                    </a:lnTo>
                    <a:lnTo>
                      <a:pt x="217" y="3358"/>
                    </a:lnTo>
                    <a:lnTo>
                      <a:pt x="252" y="3296"/>
                    </a:lnTo>
                    <a:lnTo>
                      <a:pt x="292" y="3229"/>
                    </a:lnTo>
                    <a:lnTo>
                      <a:pt x="335" y="3159"/>
                    </a:lnTo>
                    <a:lnTo>
                      <a:pt x="379" y="3087"/>
                    </a:lnTo>
                    <a:lnTo>
                      <a:pt x="426" y="3012"/>
                    </a:lnTo>
                    <a:lnTo>
                      <a:pt x="474" y="2936"/>
                    </a:lnTo>
                    <a:lnTo>
                      <a:pt x="520" y="2858"/>
                    </a:lnTo>
                    <a:lnTo>
                      <a:pt x="567" y="2781"/>
                    </a:lnTo>
                    <a:lnTo>
                      <a:pt x="611" y="2705"/>
                    </a:lnTo>
                    <a:lnTo>
                      <a:pt x="652" y="2629"/>
                    </a:lnTo>
                    <a:lnTo>
                      <a:pt x="691" y="2555"/>
                    </a:lnTo>
                    <a:lnTo>
                      <a:pt x="709" y="2520"/>
                    </a:lnTo>
                    <a:lnTo>
                      <a:pt x="725" y="2484"/>
                    </a:lnTo>
                    <a:lnTo>
                      <a:pt x="741" y="2449"/>
                    </a:lnTo>
                    <a:lnTo>
                      <a:pt x="754" y="2416"/>
                    </a:lnTo>
                    <a:lnTo>
                      <a:pt x="767" y="2384"/>
                    </a:lnTo>
                    <a:lnTo>
                      <a:pt x="778" y="2351"/>
                    </a:lnTo>
                    <a:lnTo>
                      <a:pt x="787" y="2321"/>
                    </a:lnTo>
                    <a:lnTo>
                      <a:pt x="795" y="2292"/>
                    </a:lnTo>
                    <a:lnTo>
                      <a:pt x="801" y="2263"/>
                    </a:lnTo>
                    <a:lnTo>
                      <a:pt x="806" y="2233"/>
                    </a:lnTo>
                    <a:lnTo>
                      <a:pt x="811" y="2204"/>
                    </a:lnTo>
                    <a:lnTo>
                      <a:pt x="815" y="2175"/>
                    </a:lnTo>
                    <a:lnTo>
                      <a:pt x="821" y="2117"/>
                    </a:lnTo>
                    <a:lnTo>
                      <a:pt x="825" y="2060"/>
                    </a:lnTo>
                    <a:lnTo>
                      <a:pt x="826" y="2004"/>
                    </a:lnTo>
                    <a:lnTo>
                      <a:pt x="826" y="1949"/>
                    </a:lnTo>
                    <a:lnTo>
                      <a:pt x="822" y="1895"/>
                    </a:lnTo>
                    <a:lnTo>
                      <a:pt x="817" y="1844"/>
                    </a:lnTo>
                    <a:lnTo>
                      <a:pt x="811" y="1795"/>
                    </a:lnTo>
                    <a:lnTo>
                      <a:pt x="802" y="1747"/>
                    </a:lnTo>
                    <a:lnTo>
                      <a:pt x="792" y="1703"/>
                    </a:lnTo>
                    <a:lnTo>
                      <a:pt x="781" y="1661"/>
                    </a:lnTo>
                    <a:lnTo>
                      <a:pt x="768" y="1622"/>
                    </a:lnTo>
                    <a:lnTo>
                      <a:pt x="754" y="1588"/>
                    </a:lnTo>
                    <a:lnTo>
                      <a:pt x="741" y="1557"/>
                    </a:lnTo>
                    <a:lnTo>
                      <a:pt x="725" y="1529"/>
                    </a:lnTo>
                    <a:lnTo>
                      <a:pt x="724" y="1518"/>
                    </a:lnTo>
                    <a:lnTo>
                      <a:pt x="720" y="1504"/>
                    </a:lnTo>
                    <a:lnTo>
                      <a:pt x="715" y="1490"/>
                    </a:lnTo>
                    <a:lnTo>
                      <a:pt x="709" y="1475"/>
                    </a:lnTo>
                    <a:lnTo>
                      <a:pt x="700" y="1460"/>
                    </a:lnTo>
                    <a:lnTo>
                      <a:pt x="690" y="1446"/>
                    </a:lnTo>
                    <a:lnTo>
                      <a:pt x="684" y="1440"/>
                    </a:lnTo>
                    <a:lnTo>
                      <a:pt x="678" y="1433"/>
                    </a:lnTo>
                    <a:lnTo>
                      <a:pt x="670" y="1428"/>
                    </a:lnTo>
                    <a:lnTo>
                      <a:pt x="663" y="1423"/>
                    </a:lnTo>
                    <a:close/>
                    <a:moveTo>
                      <a:pt x="592" y="0"/>
                    </a:moveTo>
                    <a:lnTo>
                      <a:pt x="545" y="98"/>
                    </a:lnTo>
                    <a:lnTo>
                      <a:pt x="503" y="189"/>
                    </a:lnTo>
                    <a:lnTo>
                      <a:pt x="465" y="274"/>
                    </a:lnTo>
                    <a:lnTo>
                      <a:pt x="430" y="356"/>
                    </a:lnTo>
                    <a:lnTo>
                      <a:pt x="414" y="396"/>
                    </a:lnTo>
                    <a:lnTo>
                      <a:pt x="399" y="435"/>
                    </a:lnTo>
                    <a:lnTo>
                      <a:pt x="384" y="474"/>
                    </a:lnTo>
                    <a:lnTo>
                      <a:pt x="372" y="515"/>
                    </a:lnTo>
                    <a:lnTo>
                      <a:pt x="359" y="554"/>
                    </a:lnTo>
                    <a:lnTo>
                      <a:pt x="346" y="594"/>
                    </a:lnTo>
                    <a:lnTo>
                      <a:pt x="335" y="634"/>
                    </a:lnTo>
                    <a:lnTo>
                      <a:pt x="325" y="676"/>
                    </a:lnTo>
                    <a:lnTo>
                      <a:pt x="315" y="718"/>
                    </a:lnTo>
                    <a:lnTo>
                      <a:pt x="305" y="761"/>
                    </a:lnTo>
                    <a:lnTo>
                      <a:pt x="296" y="807"/>
                    </a:lnTo>
                    <a:lnTo>
                      <a:pt x="287" y="852"/>
                    </a:lnTo>
                    <a:lnTo>
                      <a:pt x="280" y="900"/>
                    </a:lnTo>
                    <a:lnTo>
                      <a:pt x="272" y="949"/>
                    </a:lnTo>
                    <a:lnTo>
                      <a:pt x="266" y="1000"/>
                    </a:lnTo>
                    <a:lnTo>
                      <a:pt x="258" y="1055"/>
                    </a:lnTo>
                    <a:lnTo>
                      <a:pt x="247" y="1169"/>
                    </a:lnTo>
                    <a:lnTo>
                      <a:pt x="236" y="1295"/>
                    </a:lnTo>
                    <a:lnTo>
                      <a:pt x="226" y="1432"/>
                    </a:lnTo>
                    <a:lnTo>
                      <a:pt x="217" y="1584"/>
                    </a:lnTo>
                    <a:lnTo>
                      <a:pt x="217" y="1588"/>
                    </a:lnTo>
                    <a:lnTo>
                      <a:pt x="218" y="1591"/>
                    </a:lnTo>
                    <a:lnTo>
                      <a:pt x="221" y="1594"/>
                    </a:lnTo>
                    <a:lnTo>
                      <a:pt x="224" y="1598"/>
                    </a:lnTo>
                    <a:lnTo>
                      <a:pt x="232" y="1606"/>
                    </a:lnTo>
                    <a:lnTo>
                      <a:pt x="242" y="1613"/>
                    </a:lnTo>
                    <a:lnTo>
                      <a:pt x="255" y="1621"/>
                    </a:lnTo>
                    <a:lnTo>
                      <a:pt x="268" y="1627"/>
                    </a:lnTo>
                    <a:lnTo>
                      <a:pt x="282" y="1634"/>
                    </a:lnTo>
                    <a:lnTo>
                      <a:pt x="297" y="1640"/>
                    </a:lnTo>
                    <a:lnTo>
                      <a:pt x="311" y="1645"/>
                    </a:lnTo>
                    <a:lnTo>
                      <a:pt x="326" y="1650"/>
                    </a:lnTo>
                    <a:lnTo>
                      <a:pt x="339" y="1652"/>
                    </a:lnTo>
                    <a:lnTo>
                      <a:pt x="350" y="1655"/>
                    </a:lnTo>
                    <a:lnTo>
                      <a:pt x="360" y="1655"/>
                    </a:lnTo>
                    <a:lnTo>
                      <a:pt x="368" y="1654"/>
                    </a:lnTo>
                    <a:lnTo>
                      <a:pt x="370" y="1652"/>
                    </a:lnTo>
                    <a:lnTo>
                      <a:pt x="372" y="1651"/>
                    </a:lnTo>
                    <a:lnTo>
                      <a:pt x="373" y="1650"/>
                    </a:lnTo>
                    <a:lnTo>
                      <a:pt x="373" y="1647"/>
                    </a:lnTo>
                    <a:lnTo>
                      <a:pt x="372" y="1593"/>
                    </a:lnTo>
                    <a:lnTo>
                      <a:pt x="372" y="1539"/>
                    </a:lnTo>
                    <a:lnTo>
                      <a:pt x="373" y="1485"/>
                    </a:lnTo>
                    <a:lnTo>
                      <a:pt x="374" y="1431"/>
                    </a:lnTo>
                    <a:lnTo>
                      <a:pt x="378" y="1375"/>
                    </a:lnTo>
                    <a:lnTo>
                      <a:pt x="382" y="1320"/>
                    </a:lnTo>
                    <a:lnTo>
                      <a:pt x="387" y="1265"/>
                    </a:lnTo>
                    <a:lnTo>
                      <a:pt x="392" y="1209"/>
                    </a:lnTo>
                    <a:lnTo>
                      <a:pt x="399" y="1154"/>
                    </a:lnTo>
                    <a:lnTo>
                      <a:pt x="407" y="1099"/>
                    </a:lnTo>
                    <a:lnTo>
                      <a:pt x="416" y="1043"/>
                    </a:lnTo>
                    <a:lnTo>
                      <a:pt x="425" y="988"/>
                    </a:lnTo>
                    <a:lnTo>
                      <a:pt x="435" y="934"/>
                    </a:lnTo>
                    <a:lnTo>
                      <a:pt x="446" y="880"/>
                    </a:lnTo>
                    <a:lnTo>
                      <a:pt x="457" y="825"/>
                    </a:lnTo>
                    <a:lnTo>
                      <a:pt x="470" y="771"/>
                    </a:lnTo>
                    <a:lnTo>
                      <a:pt x="484" y="718"/>
                    </a:lnTo>
                    <a:lnTo>
                      <a:pt x="498" y="666"/>
                    </a:lnTo>
                    <a:lnTo>
                      <a:pt x="513" y="614"/>
                    </a:lnTo>
                    <a:lnTo>
                      <a:pt x="528" y="562"/>
                    </a:lnTo>
                    <a:lnTo>
                      <a:pt x="544" y="512"/>
                    </a:lnTo>
                    <a:lnTo>
                      <a:pt x="561" y="463"/>
                    </a:lnTo>
                    <a:lnTo>
                      <a:pt x="578" y="414"/>
                    </a:lnTo>
                    <a:lnTo>
                      <a:pt x="596" y="366"/>
                    </a:lnTo>
                    <a:lnTo>
                      <a:pt x="615" y="320"/>
                    </a:lnTo>
                    <a:lnTo>
                      <a:pt x="634" y="274"/>
                    </a:lnTo>
                    <a:lnTo>
                      <a:pt x="652" y="230"/>
                    </a:lnTo>
                    <a:lnTo>
                      <a:pt x="673" y="187"/>
                    </a:lnTo>
                    <a:lnTo>
                      <a:pt x="693" y="146"/>
                    </a:lnTo>
                    <a:lnTo>
                      <a:pt x="714" y="106"/>
                    </a:lnTo>
                    <a:lnTo>
                      <a:pt x="736" y="68"/>
                    </a:lnTo>
                    <a:lnTo>
                      <a:pt x="757" y="30"/>
                    </a:lnTo>
                    <a:lnTo>
                      <a:pt x="737" y="24"/>
                    </a:lnTo>
                    <a:lnTo>
                      <a:pt x="715" y="17"/>
                    </a:lnTo>
                    <a:lnTo>
                      <a:pt x="693" y="12"/>
                    </a:lnTo>
                    <a:lnTo>
                      <a:pt x="669" y="7"/>
                    </a:lnTo>
                    <a:lnTo>
                      <a:pt x="647" y="4"/>
                    </a:lnTo>
                    <a:lnTo>
                      <a:pt x="626" y="1"/>
                    </a:lnTo>
                    <a:lnTo>
                      <a:pt x="607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EC917C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4570" y="1867"/>
                <a:ext cx="35" cy="169"/>
              </a:xfrm>
              <a:custGeom>
                <a:avLst/>
                <a:gdLst>
                  <a:gd name="T0" fmla="*/ 0 w 139"/>
                  <a:gd name="T1" fmla="*/ 0 h 669"/>
                  <a:gd name="T2" fmla="*/ 0 w 139"/>
                  <a:gd name="T3" fmla="*/ 0 h 669"/>
                  <a:gd name="T4" fmla="*/ 0 w 139"/>
                  <a:gd name="T5" fmla="*/ 0 h 669"/>
                  <a:gd name="T6" fmla="*/ 0 w 139"/>
                  <a:gd name="T7" fmla="*/ 0 h 669"/>
                  <a:gd name="T8" fmla="*/ 0 w 139"/>
                  <a:gd name="T9" fmla="*/ 0 h 669"/>
                  <a:gd name="T10" fmla="*/ 1 w 139"/>
                  <a:gd name="T11" fmla="*/ 0 h 669"/>
                  <a:gd name="T12" fmla="*/ 1 w 139"/>
                  <a:gd name="T13" fmla="*/ 0 h 669"/>
                  <a:gd name="T14" fmla="*/ 1 w 139"/>
                  <a:gd name="T15" fmla="*/ 0 h 669"/>
                  <a:gd name="T16" fmla="*/ 1 w 139"/>
                  <a:gd name="T17" fmla="*/ 0 h 669"/>
                  <a:gd name="T18" fmla="*/ 1 w 139"/>
                  <a:gd name="T19" fmla="*/ 0 h 669"/>
                  <a:gd name="T20" fmla="*/ 1 w 139"/>
                  <a:gd name="T21" fmla="*/ 0 h 669"/>
                  <a:gd name="T22" fmla="*/ 1 w 139"/>
                  <a:gd name="T23" fmla="*/ 0 h 669"/>
                  <a:gd name="T24" fmla="*/ 1 w 139"/>
                  <a:gd name="T25" fmla="*/ 0 h 669"/>
                  <a:gd name="T26" fmla="*/ 1 w 139"/>
                  <a:gd name="T27" fmla="*/ 0 h 669"/>
                  <a:gd name="T28" fmla="*/ 1 w 139"/>
                  <a:gd name="T29" fmla="*/ 1 h 669"/>
                  <a:gd name="T30" fmla="*/ 1 w 139"/>
                  <a:gd name="T31" fmla="*/ 1 h 669"/>
                  <a:gd name="T32" fmla="*/ 1 w 139"/>
                  <a:gd name="T33" fmla="*/ 1 h 669"/>
                  <a:gd name="T34" fmla="*/ 1 w 139"/>
                  <a:gd name="T35" fmla="*/ 1 h 669"/>
                  <a:gd name="T36" fmla="*/ 0 w 139"/>
                  <a:gd name="T37" fmla="*/ 1 h 669"/>
                  <a:gd name="T38" fmla="*/ 0 w 139"/>
                  <a:gd name="T39" fmla="*/ 1 h 669"/>
                  <a:gd name="T40" fmla="*/ 0 w 139"/>
                  <a:gd name="T41" fmla="*/ 1 h 669"/>
                  <a:gd name="T42" fmla="*/ 0 w 139"/>
                  <a:gd name="T43" fmla="*/ 1 h 669"/>
                  <a:gd name="T44" fmla="*/ 0 w 139"/>
                  <a:gd name="T45" fmla="*/ 1 h 669"/>
                  <a:gd name="T46" fmla="*/ 0 w 139"/>
                  <a:gd name="T47" fmla="*/ 1 h 669"/>
                  <a:gd name="T48" fmla="*/ 0 w 139"/>
                  <a:gd name="T49" fmla="*/ 1 h 669"/>
                  <a:gd name="T50" fmla="*/ 0 w 139"/>
                  <a:gd name="T51" fmla="*/ 1 h 669"/>
                  <a:gd name="T52" fmla="*/ 0 w 139"/>
                  <a:gd name="T53" fmla="*/ 1 h 669"/>
                  <a:gd name="T54" fmla="*/ 0 w 139"/>
                  <a:gd name="T55" fmla="*/ 2 h 669"/>
                  <a:gd name="T56" fmla="*/ 0 w 139"/>
                  <a:gd name="T57" fmla="*/ 2 h 669"/>
                  <a:gd name="T58" fmla="*/ 0 w 139"/>
                  <a:gd name="T59" fmla="*/ 2 h 669"/>
                  <a:gd name="T60" fmla="*/ 0 w 139"/>
                  <a:gd name="T61" fmla="*/ 2 h 669"/>
                  <a:gd name="T62" fmla="*/ 0 w 139"/>
                  <a:gd name="T63" fmla="*/ 2 h 669"/>
                  <a:gd name="T64" fmla="*/ 0 w 139"/>
                  <a:gd name="T65" fmla="*/ 2 h 669"/>
                  <a:gd name="T66" fmla="*/ 0 w 139"/>
                  <a:gd name="T67" fmla="*/ 2 h 669"/>
                  <a:gd name="T68" fmla="*/ 0 w 139"/>
                  <a:gd name="T69" fmla="*/ 2 h 669"/>
                  <a:gd name="T70" fmla="*/ 0 w 139"/>
                  <a:gd name="T71" fmla="*/ 2 h 669"/>
                  <a:gd name="T72" fmla="*/ 0 w 139"/>
                  <a:gd name="T73" fmla="*/ 2 h 669"/>
                  <a:gd name="T74" fmla="*/ 0 w 139"/>
                  <a:gd name="T75" fmla="*/ 2 h 669"/>
                  <a:gd name="T76" fmla="*/ 0 w 139"/>
                  <a:gd name="T77" fmla="*/ 2 h 669"/>
                  <a:gd name="T78" fmla="*/ 0 w 139"/>
                  <a:gd name="T79" fmla="*/ 2 h 669"/>
                  <a:gd name="T80" fmla="*/ 1 w 139"/>
                  <a:gd name="T81" fmla="*/ 2 h 669"/>
                  <a:gd name="T82" fmla="*/ 1 w 139"/>
                  <a:gd name="T83" fmla="*/ 2 h 669"/>
                  <a:gd name="T84" fmla="*/ 1 w 139"/>
                  <a:gd name="T85" fmla="*/ 2 h 669"/>
                  <a:gd name="T86" fmla="*/ 1 w 139"/>
                  <a:gd name="T87" fmla="*/ 2 h 669"/>
                  <a:gd name="T88" fmla="*/ 1 w 139"/>
                  <a:gd name="T89" fmla="*/ 2 h 669"/>
                  <a:gd name="T90" fmla="*/ 1 w 139"/>
                  <a:gd name="T91" fmla="*/ 2 h 669"/>
                  <a:gd name="T92" fmla="*/ 1 w 139"/>
                  <a:gd name="T93" fmla="*/ 2 h 669"/>
                  <a:gd name="T94" fmla="*/ 1 w 139"/>
                  <a:gd name="T95" fmla="*/ 2 h 669"/>
                  <a:gd name="T96" fmla="*/ 1 w 139"/>
                  <a:gd name="T97" fmla="*/ 2 h 669"/>
                  <a:gd name="T98" fmla="*/ 1 w 139"/>
                  <a:gd name="T99" fmla="*/ 2 h 669"/>
                  <a:gd name="T100" fmla="*/ 1 w 139"/>
                  <a:gd name="T101" fmla="*/ 2 h 669"/>
                  <a:gd name="T102" fmla="*/ 1 w 139"/>
                  <a:gd name="T103" fmla="*/ 2 h 669"/>
                  <a:gd name="T104" fmla="*/ 1 w 139"/>
                  <a:gd name="T105" fmla="*/ 2 h 669"/>
                  <a:gd name="T106" fmla="*/ 1 w 139"/>
                  <a:gd name="T107" fmla="*/ 3 h 669"/>
                  <a:gd name="T108" fmla="*/ 1 w 139"/>
                  <a:gd name="T109" fmla="*/ 3 h 669"/>
                  <a:gd name="T110" fmla="*/ 1 w 139"/>
                  <a:gd name="T111" fmla="*/ 3 h 669"/>
                  <a:gd name="T112" fmla="*/ 1 w 139"/>
                  <a:gd name="T113" fmla="*/ 3 h 669"/>
                  <a:gd name="T114" fmla="*/ 1 w 139"/>
                  <a:gd name="T115" fmla="*/ 3 h 669"/>
                  <a:gd name="T116" fmla="*/ 0 w 139"/>
                  <a:gd name="T117" fmla="*/ 3 h 6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9" h="669">
                    <a:moveTo>
                      <a:pt x="12" y="11"/>
                    </a:moveTo>
                    <a:lnTo>
                      <a:pt x="32" y="5"/>
                    </a:lnTo>
                    <a:lnTo>
                      <a:pt x="50" y="1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8" y="2"/>
                    </a:lnTo>
                    <a:lnTo>
                      <a:pt x="97" y="7"/>
                    </a:lnTo>
                    <a:lnTo>
                      <a:pt x="103" y="14"/>
                    </a:lnTo>
                    <a:lnTo>
                      <a:pt x="108" y="21"/>
                    </a:lnTo>
                    <a:lnTo>
                      <a:pt x="112" y="30"/>
                    </a:lnTo>
                    <a:lnTo>
                      <a:pt x="113" y="40"/>
                    </a:lnTo>
                    <a:lnTo>
                      <a:pt x="114" y="53"/>
                    </a:lnTo>
                    <a:lnTo>
                      <a:pt x="113" y="64"/>
                    </a:lnTo>
                    <a:lnTo>
                      <a:pt x="112" y="78"/>
                    </a:lnTo>
                    <a:lnTo>
                      <a:pt x="108" y="92"/>
                    </a:lnTo>
                    <a:lnTo>
                      <a:pt x="104" y="106"/>
                    </a:lnTo>
                    <a:lnTo>
                      <a:pt x="100" y="121"/>
                    </a:lnTo>
                    <a:lnTo>
                      <a:pt x="89" y="151"/>
                    </a:lnTo>
                    <a:lnTo>
                      <a:pt x="77" y="181"/>
                    </a:lnTo>
                    <a:lnTo>
                      <a:pt x="64" y="209"/>
                    </a:lnTo>
                    <a:lnTo>
                      <a:pt x="51" y="234"/>
                    </a:lnTo>
                    <a:lnTo>
                      <a:pt x="30" y="273"/>
                    </a:lnTo>
                    <a:lnTo>
                      <a:pt x="22" y="286"/>
                    </a:lnTo>
                    <a:lnTo>
                      <a:pt x="15" y="299"/>
                    </a:lnTo>
                    <a:lnTo>
                      <a:pt x="9" y="312"/>
                    </a:lnTo>
                    <a:lnTo>
                      <a:pt x="5" y="322"/>
                    </a:lnTo>
                    <a:lnTo>
                      <a:pt x="2" y="332"/>
                    </a:lnTo>
                    <a:lnTo>
                      <a:pt x="1" y="342"/>
                    </a:lnTo>
                    <a:lnTo>
                      <a:pt x="0" y="350"/>
                    </a:lnTo>
                    <a:lnTo>
                      <a:pt x="1" y="357"/>
                    </a:lnTo>
                    <a:lnTo>
                      <a:pt x="2" y="365"/>
                    </a:lnTo>
                    <a:lnTo>
                      <a:pt x="5" y="370"/>
                    </a:lnTo>
                    <a:lnTo>
                      <a:pt x="7" y="376"/>
                    </a:lnTo>
                    <a:lnTo>
                      <a:pt x="11" y="381"/>
                    </a:lnTo>
                    <a:lnTo>
                      <a:pt x="15" y="386"/>
                    </a:lnTo>
                    <a:lnTo>
                      <a:pt x="22" y="396"/>
                    </a:lnTo>
                    <a:lnTo>
                      <a:pt x="31" y="405"/>
                    </a:lnTo>
                    <a:lnTo>
                      <a:pt x="45" y="423"/>
                    </a:lnTo>
                    <a:lnTo>
                      <a:pt x="60" y="438"/>
                    </a:lnTo>
                    <a:lnTo>
                      <a:pt x="74" y="453"/>
                    </a:lnTo>
                    <a:lnTo>
                      <a:pt x="88" y="467"/>
                    </a:lnTo>
                    <a:lnTo>
                      <a:pt x="100" y="479"/>
                    </a:lnTo>
                    <a:lnTo>
                      <a:pt x="113" y="493"/>
                    </a:lnTo>
                    <a:lnTo>
                      <a:pt x="123" y="506"/>
                    </a:lnTo>
                    <a:lnTo>
                      <a:pt x="131" y="518"/>
                    </a:lnTo>
                    <a:lnTo>
                      <a:pt x="134" y="526"/>
                    </a:lnTo>
                    <a:lnTo>
                      <a:pt x="137" y="532"/>
                    </a:lnTo>
                    <a:lnTo>
                      <a:pt x="138" y="540"/>
                    </a:lnTo>
                    <a:lnTo>
                      <a:pt x="139" y="547"/>
                    </a:lnTo>
                    <a:lnTo>
                      <a:pt x="139" y="555"/>
                    </a:lnTo>
                    <a:lnTo>
                      <a:pt x="139" y="562"/>
                    </a:lnTo>
                    <a:lnTo>
                      <a:pt x="138" y="571"/>
                    </a:lnTo>
                    <a:lnTo>
                      <a:pt x="136" y="580"/>
                    </a:lnTo>
                    <a:lnTo>
                      <a:pt x="132" y="589"/>
                    </a:lnTo>
                    <a:lnTo>
                      <a:pt x="128" y="599"/>
                    </a:lnTo>
                    <a:lnTo>
                      <a:pt x="123" y="609"/>
                    </a:lnTo>
                    <a:lnTo>
                      <a:pt x="116" y="620"/>
                    </a:lnTo>
                    <a:lnTo>
                      <a:pt x="99" y="644"/>
                    </a:lnTo>
                    <a:lnTo>
                      <a:pt x="78" y="669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4325" y="1522"/>
                <a:ext cx="201" cy="44"/>
              </a:xfrm>
              <a:custGeom>
                <a:avLst/>
                <a:gdLst>
                  <a:gd name="T0" fmla="*/ 0 w 805"/>
                  <a:gd name="T1" fmla="*/ 0 h 168"/>
                  <a:gd name="T2" fmla="*/ 0 w 805"/>
                  <a:gd name="T3" fmla="*/ 0 h 168"/>
                  <a:gd name="T4" fmla="*/ 0 w 805"/>
                  <a:gd name="T5" fmla="*/ 0 h 168"/>
                  <a:gd name="T6" fmla="*/ 0 w 805"/>
                  <a:gd name="T7" fmla="*/ 0 h 168"/>
                  <a:gd name="T8" fmla="*/ 0 w 805"/>
                  <a:gd name="T9" fmla="*/ 1 h 168"/>
                  <a:gd name="T10" fmla="*/ 0 w 805"/>
                  <a:gd name="T11" fmla="*/ 1 h 168"/>
                  <a:gd name="T12" fmla="*/ 0 w 805"/>
                  <a:gd name="T13" fmla="*/ 1 h 168"/>
                  <a:gd name="T14" fmla="*/ 0 w 805"/>
                  <a:gd name="T15" fmla="*/ 1 h 168"/>
                  <a:gd name="T16" fmla="*/ 0 w 805"/>
                  <a:gd name="T17" fmla="*/ 1 h 168"/>
                  <a:gd name="T18" fmla="*/ 1 w 805"/>
                  <a:gd name="T19" fmla="*/ 1 h 168"/>
                  <a:gd name="T20" fmla="*/ 1 w 805"/>
                  <a:gd name="T21" fmla="*/ 1 h 168"/>
                  <a:gd name="T22" fmla="*/ 1 w 805"/>
                  <a:gd name="T23" fmla="*/ 1 h 168"/>
                  <a:gd name="T24" fmla="*/ 1 w 805"/>
                  <a:gd name="T25" fmla="*/ 1 h 168"/>
                  <a:gd name="T26" fmla="*/ 1 w 805"/>
                  <a:gd name="T27" fmla="*/ 1 h 168"/>
                  <a:gd name="T28" fmla="*/ 1 w 805"/>
                  <a:gd name="T29" fmla="*/ 1 h 168"/>
                  <a:gd name="T30" fmla="*/ 1 w 805"/>
                  <a:gd name="T31" fmla="*/ 1 h 168"/>
                  <a:gd name="T32" fmla="*/ 2 w 805"/>
                  <a:gd name="T33" fmla="*/ 1 h 168"/>
                  <a:gd name="T34" fmla="*/ 2 w 805"/>
                  <a:gd name="T35" fmla="*/ 1 h 168"/>
                  <a:gd name="T36" fmla="*/ 2 w 805"/>
                  <a:gd name="T37" fmla="*/ 1 h 168"/>
                  <a:gd name="T38" fmla="*/ 2 w 805"/>
                  <a:gd name="T39" fmla="*/ 1 h 168"/>
                  <a:gd name="T40" fmla="*/ 2 w 805"/>
                  <a:gd name="T41" fmla="*/ 1 h 168"/>
                  <a:gd name="T42" fmla="*/ 2 w 805"/>
                  <a:gd name="T43" fmla="*/ 1 h 168"/>
                  <a:gd name="T44" fmla="*/ 2 w 805"/>
                  <a:gd name="T45" fmla="*/ 1 h 168"/>
                  <a:gd name="T46" fmla="*/ 2 w 805"/>
                  <a:gd name="T47" fmla="*/ 1 h 168"/>
                  <a:gd name="T48" fmla="*/ 3 w 805"/>
                  <a:gd name="T49" fmla="*/ 1 h 168"/>
                  <a:gd name="T50" fmla="*/ 3 w 805"/>
                  <a:gd name="T51" fmla="*/ 1 h 168"/>
                  <a:gd name="T52" fmla="*/ 3 w 805"/>
                  <a:gd name="T53" fmla="*/ 1 h 168"/>
                  <a:gd name="T54" fmla="*/ 3 w 805"/>
                  <a:gd name="T55" fmla="*/ 1 h 168"/>
                  <a:gd name="T56" fmla="*/ 3 w 805"/>
                  <a:gd name="T57" fmla="*/ 0 h 168"/>
                  <a:gd name="T58" fmla="*/ 3 w 805"/>
                  <a:gd name="T59" fmla="*/ 0 h 168"/>
                  <a:gd name="T60" fmla="*/ 3 w 805"/>
                  <a:gd name="T61" fmla="*/ 0 h 168"/>
                  <a:gd name="T62" fmla="*/ 3 w 805"/>
                  <a:gd name="T63" fmla="*/ 0 h 168"/>
                  <a:gd name="T64" fmla="*/ 3 w 805"/>
                  <a:gd name="T65" fmla="*/ 0 h 1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5" h="168">
                    <a:moveTo>
                      <a:pt x="0" y="20"/>
                    </a:moveTo>
                    <a:lnTo>
                      <a:pt x="8" y="39"/>
                    </a:lnTo>
                    <a:lnTo>
                      <a:pt x="19" y="55"/>
                    </a:lnTo>
                    <a:lnTo>
                      <a:pt x="33" y="71"/>
                    </a:lnTo>
                    <a:lnTo>
                      <a:pt x="52" y="85"/>
                    </a:lnTo>
                    <a:lnTo>
                      <a:pt x="74" y="99"/>
                    </a:lnTo>
                    <a:lnTo>
                      <a:pt x="97" y="112"/>
                    </a:lnTo>
                    <a:lnTo>
                      <a:pt x="124" y="123"/>
                    </a:lnTo>
                    <a:lnTo>
                      <a:pt x="153" y="133"/>
                    </a:lnTo>
                    <a:lnTo>
                      <a:pt x="184" y="141"/>
                    </a:lnTo>
                    <a:lnTo>
                      <a:pt x="217" y="148"/>
                    </a:lnTo>
                    <a:lnTo>
                      <a:pt x="251" y="154"/>
                    </a:lnTo>
                    <a:lnTo>
                      <a:pt x="286" y="159"/>
                    </a:lnTo>
                    <a:lnTo>
                      <a:pt x="323" y="163"/>
                    </a:lnTo>
                    <a:lnTo>
                      <a:pt x="359" y="166"/>
                    </a:lnTo>
                    <a:lnTo>
                      <a:pt x="396" y="168"/>
                    </a:lnTo>
                    <a:lnTo>
                      <a:pt x="434" y="168"/>
                    </a:lnTo>
                    <a:lnTo>
                      <a:pt x="470" y="167"/>
                    </a:lnTo>
                    <a:lnTo>
                      <a:pt x="507" y="165"/>
                    </a:lnTo>
                    <a:lnTo>
                      <a:pt x="542" y="161"/>
                    </a:lnTo>
                    <a:lnTo>
                      <a:pt x="577" y="156"/>
                    </a:lnTo>
                    <a:lnTo>
                      <a:pt x="610" y="149"/>
                    </a:lnTo>
                    <a:lnTo>
                      <a:pt x="641" y="143"/>
                    </a:lnTo>
                    <a:lnTo>
                      <a:pt x="670" y="134"/>
                    </a:lnTo>
                    <a:lnTo>
                      <a:pt x="698" y="124"/>
                    </a:lnTo>
                    <a:lnTo>
                      <a:pt x="723" y="113"/>
                    </a:lnTo>
                    <a:lnTo>
                      <a:pt x="745" y="100"/>
                    </a:lnTo>
                    <a:lnTo>
                      <a:pt x="765" y="86"/>
                    </a:lnTo>
                    <a:lnTo>
                      <a:pt x="780" y="71"/>
                    </a:lnTo>
                    <a:lnTo>
                      <a:pt x="793" y="56"/>
                    </a:lnTo>
                    <a:lnTo>
                      <a:pt x="800" y="39"/>
                    </a:lnTo>
                    <a:lnTo>
                      <a:pt x="805" y="20"/>
                    </a:lnTo>
                    <a:lnTo>
                      <a:pt x="804" y="0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4714" y="1669"/>
                <a:ext cx="256" cy="236"/>
              </a:xfrm>
              <a:custGeom>
                <a:avLst/>
                <a:gdLst>
                  <a:gd name="T0" fmla="*/ 0 w 1022"/>
                  <a:gd name="T1" fmla="*/ 3 h 944"/>
                  <a:gd name="T2" fmla="*/ 0 w 1022"/>
                  <a:gd name="T3" fmla="*/ 3 h 944"/>
                  <a:gd name="T4" fmla="*/ 0 w 1022"/>
                  <a:gd name="T5" fmla="*/ 3 h 944"/>
                  <a:gd name="T6" fmla="*/ 0 w 1022"/>
                  <a:gd name="T7" fmla="*/ 3 h 944"/>
                  <a:gd name="T8" fmla="*/ 1 w 1022"/>
                  <a:gd name="T9" fmla="*/ 3 h 944"/>
                  <a:gd name="T10" fmla="*/ 1 w 1022"/>
                  <a:gd name="T11" fmla="*/ 3 h 944"/>
                  <a:gd name="T12" fmla="*/ 1 w 1022"/>
                  <a:gd name="T13" fmla="*/ 4 h 944"/>
                  <a:gd name="T14" fmla="*/ 2 w 1022"/>
                  <a:gd name="T15" fmla="*/ 4 h 944"/>
                  <a:gd name="T16" fmla="*/ 2 w 1022"/>
                  <a:gd name="T17" fmla="*/ 4 h 944"/>
                  <a:gd name="T18" fmla="*/ 2 w 1022"/>
                  <a:gd name="T19" fmla="*/ 4 h 944"/>
                  <a:gd name="T20" fmla="*/ 3 w 1022"/>
                  <a:gd name="T21" fmla="*/ 4 h 944"/>
                  <a:gd name="T22" fmla="*/ 3 w 1022"/>
                  <a:gd name="T23" fmla="*/ 4 h 944"/>
                  <a:gd name="T24" fmla="*/ 3 w 1022"/>
                  <a:gd name="T25" fmla="*/ 4 h 944"/>
                  <a:gd name="T26" fmla="*/ 3 w 1022"/>
                  <a:gd name="T27" fmla="*/ 4 h 944"/>
                  <a:gd name="T28" fmla="*/ 4 w 1022"/>
                  <a:gd name="T29" fmla="*/ 4 h 944"/>
                  <a:gd name="T30" fmla="*/ 4 w 1022"/>
                  <a:gd name="T31" fmla="*/ 4 h 944"/>
                  <a:gd name="T32" fmla="*/ 4 w 1022"/>
                  <a:gd name="T33" fmla="*/ 3 h 944"/>
                  <a:gd name="T34" fmla="*/ 4 w 1022"/>
                  <a:gd name="T35" fmla="*/ 3 h 944"/>
                  <a:gd name="T36" fmla="*/ 4 w 1022"/>
                  <a:gd name="T37" fmla="*/ 3 h 944"/>
                  <a:gd name="T38" fmla="*/ 4 w 1022"/>
                  <a:gd name="T39" fmla="*/ 2 h 944"/>
                  <a:gd name="T40" fmla="*/ 4 w 1022"/>
                  <a:gd name="T41" fmla="*/ 2 h 944"/>
                  <a:gd name="T42" fmla="*/ 4 w 1022"/>
                  <a:gd name="T43" fmla="*/ 1 h 944"/>
                  <a:gd name="T44" fmla="*/ 4 w 1022"/>
                  <a:gd name="T45" fmla="*/ 1 h 944"/>
                  <a:gd name="T46" fmla="*/ 4 w 1022"/>
                  <a:gd name="T47" fmla="*/ 1 h 944"/>
                  <a:gd name="T48" fmla="*/ 4 w 1022"/>
                  <a:gd name="T49" fmla="*/ 1 h 944"/>
                  <a:gd name="T50" fmla="*/ 4 w 1022"/>
                  <a:gd name="T51" fmla="*/ 1 h 944"/>
                  <a:gd name="T52" fmla="*/ 4 w 1022"/>
                  <a:gd name="T53" fmla="*/ 1 h 944"/>
                  <a:gd name="T54" fmla="*/ 3 w 1022"/>
                  <a:gd name="T55" fmla="*/ 0 h 944"/>
                  <a:gd name="T56" fmla="*/ 3 w 1022"/>
                  <a:gd name="T57" fmla="*/ 0 h 944"/>
                  <a:gd name="T58" fmla="*/ 3 w 1022"/>
                  <a:gd name="T59" fmla="*/ 0 h 944"/>
                  <a:gd name="T60" fmla="*/ 3 w 1022"/>
                  <a:gd name="T61" fmla="*/ 0 h 944"/>
                  <a:gd name="T62" fmla="*/ 3 w 1022"/>
                  <a:gd name="T63" fmla="*/ 0 h 944"/>
                  <a:gd name="T64" fmla="*/ 2 w 1022"/>
                  <a:gd name="T65" fmla="*/ 0 h 944"/>
                  <a:gd name="T66" fmla="*/ 2 w 1022"/>
                  <a:gd name="T67" fmla="*/ 0 h 944"/>
                  <a:gd name="T68" fmla="*/ 2 w 1022"/>
                  <a:gd name="T69" fmla="*/ 0 h 944"/>
                  <a:gd name="T70" fmla="*/ 2 w 1022"/>
                  <a:gd name="T71" fmla="*/ 0 h 944"/>
                  <a:gd name="T72" fmla="*/ 1 w 1022"/>
                  <a:gd name="T73" fmla="*/ 0 h 944"/>
                  <a:gd name="T74" fmla="*/ 1 w 1022"/>
                  <a:gd name="T75" fmla="*/ 0 h 944"/>
                  <a:gd name="T76" fmla="*/ 1 w 1022"/>
                  <a:gd name="T77" fmla="*/ 1 h 944"/>
                  <a:gd name="T78" fmla="*/ 1 w 1022"/>
                  <a:gd name="T79" fmla="*/ 1 h 944"/>
                  <a:gd name="T80" fmla="*/ 1 w 1022"/>
                  <a:gd name="T81" fmla="*/ 2 h 944"/>
                  <a:gd name="T82" fmla="*/ 1 w 1022"/>
                  <a:gd name="T83" fmla="*/ 2 h 944"/>
                  <a:gd name="T84" fmla="*/ 0 w 1022"/>
                  <a:gd name="T85" fmla="*/ 2 h 944"/>
                  <a:gd name="T86" fmla="*/ 0 w 1022"/>
                  <a:gd name="T87" fmla="*/ 2 h 9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22" h="944">
                    <a:moveTo>
                      <a:pt x="5" y="630"/>
                    </a:moveTo>
                    <a:lnTo>
                      <a:pt x="0" y="653"/>
                    </a:lnTo>
                    <a:lnTo>
                      <a:pt x="1" y="676"/>
                    </a:lnTo>
                    <a:lnTo>
                      <a:pt x="8" y="697"/>
                    </a:lnTo>
                    <a:lnTo>
                      <a:pt x="20" y="717"/>
                    </a:lnTo>
                    <a:lnTo>
                      <a:pt x="36" y="738"/>
                    </a:lnTo>
                    <a:lnTo>
                      <a:pt x="58" y="757"/>
                    </a:lnTo>
                    <a:lnTo>
                      <a:pt x="81" y="777"/>
                    </a:lnTo>
                    <a:lnTo>
                      <a:pt x="110" y="795"/>
                    </a:lnTo>
                    <a:lnTo>
                      <a:pt x="142" y="813"/>
                    </a:lnTo>
                    <a:lnTo>
                      <a:pt x="176" y="830"/>
                    </a:lnTo>
                    <a:lnTo>
                      <a:pt x="214" y="845"/>
                    </a:lnTo>
                    <a:lnTo>
                      <a:pt x="253" y="861"/>
                    </a:lnTo>
                    <a:lnTo>
                      <a:pt x="293" y="874"/>
                    </a:lnTo>
                    <a:lnTo>
                      <a:pt x="335" y="887"/>
                    </a:lnTo>
                    <a:lnTo>
                      <a:pt x="379" y="900"/>
                    </a:lnTo>
                    <a:lnTo>
                      <a:pt x="421" y="910"/>
                    </a:lnTo>
                    <a:lnTo>
                      <a:pt x="466" y="918"/>
                    </a:lnTo>
                    <a:lnTo>
                      <a:pt x="510" y="926"/>
                    </a:lnTo>
                    <a:lnTo>
                      <a:pt x="554" y="934"/>
                    </a:lnTo>
                    <a:lnTo>
                      <a:pt x="596" y="939"/>
                    </a:lnTo>
                    <a:lnTo>
                      <a:pt x="637" y="941"/>
                    </a:lnTo>
                    <a:lnTo>
                      <a:pt x="677" y="944"/>
                    </a:lnTo>
                    <a:lnTo>
                      <a:pt x="715" y="944"/>
                    </a:lnTo>
                    <a:lnTo>
                      <a:pt x="750" y="942"/>
                    </a:lnTo>
                    <a:lnTo>
                      <a:pt x="783" y="940"/>
                    </a:lnTo>
                    <a:lnTo>
                      <a:pt x="813" y="935"/>
                    </a:lnTo>
                    <a:lnTo>
                      <a:pt x="838" y="927"/>
                    </a:lnTo>
                    <a:lnTo>
                      <a:pt x="861" y="918"/>
                    </a:lnTo>
                    <a:lnTo>
                      <a:pt x="880" y="908"/>
                    </a:lnTo>
                    <a:lnTo>
                      <a:pt x="892" y="896"/>
                    </a:lnTo>
                    <a:lnTo>
                      <a:pt x="901" y="881"/>
                    </a:lnTo>
                    <a:lnTo>
                      <a:pt x="905" y="863"/>
                    </a:lnTo>
                    <a:lnTo>
                      <a:pt x="908" y="828"/>
                    </a:lnTo>
                    <a:lnTo>
                      <a:pt x="913" y="791"/>
                    </a:lnTo>
                    <a:lnTo>
                      <a:pt x="918" y="754"/>
                    </a:lnTo>
                    <a:lnTo>
                      <a:pt x="926" y="715"/>
                    </a:lnTo>
                    <a:lnTo>
                      <a:pt x="944" y="635"/>
                    </a:lnTo>
                    <a:lnTo>
                      <a:pt x="964" y="555"/>
                    </a:lnTo>
                    <a:lnTo>
                      <a:pt x="986" y="474"/>
                    </a:lnTo>
                    <a:lnTo>
                      <a:pt x="1003" y="394"/>
                    </a:lnTo>
                    <a:lnTo>
                      <a:pt x="1011" y="353"/>
                    </a:lnTo>
                    <a:lnTo>
                      <a:pt x="1017" y="314"/>
                    </a:lnTo>
                    <a:lnTo>
                      <a:pt x="1021" y="277"/>
                    </a:lnTo>
                    <a:lnTo>
                      <a:pt x="1022" y="239"/>
                    </a:lnTo>
                    <a:lnTo>
                      <a:pt x="1021" y="224"/>
                    </a:lnTo>
                    <a:lnTo>
                      <a:pt x="1016" y="209"/>
                    </a:lnTo>
                    <a:lnTo>
                      <a:pt x="1008" y="195"/>
                    </a:lnTo>
                    <a:lnTo>
                      <a:pt x="997" y="180"/>
                    </a:lnTo>
                    <a:lnTo>
                      <a:pt x="982" y="165"/>
                    </a:lnTo>
                    <a:lnTo>
                      <a:pt x="965" y="151"/>
                    </a:lnTo>
                    <a:lnTo>
                      <a:pt x="945" y="137"/>
                    </a:lnTo>
                    <a:lnTo>
                      <a:pt x="924" y="123"/>
                    </a:lnTo>
                    <a:lnTo>
                      <a:pt x="900" y="110"/>
                    </a:lnTo>
                    <a:lnTo>
                      <a:pt x="875" y="97"/>
                    </a:lnTo>
                    <a:lnTo>
                      <a:pt x="847" y="85"/>
                    </a:lnTo>
                    <a:lnTo>
                      <a:pt x="819" y="74"/>
                    </a:lnTo>
                    <a:lnTo>
                      <a:pt x="789" y="63"/>
                    </a:lnTo>
                    <a:lnTo>
                      <a:pt x="759" y="53"/>
                    </a:lnTo>
                    <a:lnTo>
                      <a:pt x="727" y="42"/>
                    </a:lnTo>
                    <a:lnTo>
                      <a:pt x="696" y="34"/>
                    </a:lnTo>
                    <a:lnTo>
                      <a:pt x="664" y="26"/>
                    </a:lnTo>
                    <a:lnTo>
                      <a:pt x="632" y="19"/>
                    </a:lnTo>
                    <a:lnTo>
                      <a:pt x="600" y="14"/>
                    </a:lnTo>
                    <a:lnTo>
                      <a:pt x="569" y="8"/>
                    </a:lnTo>
                    <a:lnTo>
                      <a:pt x="539" y="3"/>
                    </a:lnTo>
                    <a:lnTo>
                      <a:pt x="508" y="1"/>
                    </a:lnTo>
                    <a:lnTo>
                      <a:pt x="479" y="0"/>
                    </a:lnTo>
                    <a:lnTo>
                      <a:pt x="452" y="0"/>
                    </a:lnTo>
                    <a:lnTo>
                      <a:pt x="425" y="0"/>
                    </a:lnTo>
                    <a:lnTo>
                      <a:pt x="401" y="2"/>
                    </a:lnTo>
                    <a:lnTo>
                      <a:pt x="379" y="6"/>
                    </a:lnTo>
                    <a:lnTo>
                      <a:pt x="358" y="11"/>
                    </a:lnTo>
                    <a:lnTo>
                      <a:pt x="341" y="17"/>
                    </a:lnTo>
                    <a:lnTo>
                      <a:pt x="326" y="25"/>
                    </a:lnTo>
                    <a:lnTo>
                      <a:pt x="313" y="35"/>
                    </a:lnTo>
                    <a:lnTo>
                      <a:pt x="304" y="46"/>
                    </a:lnTo>
                    <a:lnTo>
                      <a:pt x="263" y="110"/>
                    </a:lnTo>
                    <a:lnTo>
                      <a:pt x="223" y="176"/>
                    </a:lnTo>
                    <a:lnTo>
                      <a:pt x="183" y="244"/>
                    </a:lnTo>
                    <a:lnTo>
                      <a:pt x="144" y="314"/>
                    </a:lnTo>
                    <a:lnTo>
                      <a:pt x="124" y="351"/>
                    </a:lnTo>
                    <a:lnTo>
                      <a:pt x="107" y="387"/>
                    </a:lnTo>
                    <a:lnTo>
                      <a:pt x="88" y="426"/>
                    </a:lnTo>
                    <a:lnTo>
                      <a:pt x="70" y="465"/>
                    </a:lnTo>
                    <a:lnTo>
                      <a:pt x="53" y="504"/>
                    </a:lnTo>
                    <a:lnTo>
                      <a:pt x="36" y="546"/>
                    </a:lnTo>
                    <a:lnTo>
                      <a:pt x="20" y="587"/>
                    </a:lnTo>
                    <a:lnTo>
                      <a:pt x="5" y="630"/>
                    </a:lnTo>
                    <a:close/>
                  </a:path>
                </a:pathLst>
              </a:custGeom>
              <a:solidFill>
                <a:srgbClr val="EC917C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4714" y="1669"/>
                <a:ext cx="256" cy="236"/>
              </a:xfrm>
              <a:custGeom>
                <a:avLst/>
                <a:gdLst>
                  <a:gd name="T0" fmla="*/ 0 w 1022"/>
                  <a:gd name="T1" fmla="*/ 3 h 944"/>
                  <a:gd name="T2" fmla="*/ 0 w 1022"/>
                  <a:gd name="T3" fmla="*/ 3 h 944"/>
                  <a:gd name="T4" fmla="*/ 0 w 1022"/>
                  <a:gd name="T5" fmla="*/ 3 h 944"/>
                  <a:gd name="T6" fmla="*/ 0 w 1022"/>
                  <a:gd name="T7" fmla="*/ 3 h 944"/>
                  <a:gd name="T8" fmla="*/ 1 w 1022"/>
                  <a:gd name="T9" fmla="*/ 3 h 944"/>
                  <a:gd name="T10" fmla="*/ 1 w 1022"/>
                  <a:gd name="T11" fmla="*/ 3 h 944"/>
                  <a:gd name="T12" fmla="*/ 1 w 1022"/>
                  <a:gd name="T13" fmla="*/ 4 h 944"/>
                  <a:gd name="T14" fmla="*/ 2 w 1022"/>
                  <a:gd name="T15" fmla="*/ 4 h 944"/>
                  <a:gd name="T16" fmla="*/ 2 w 1022"/>
                  <a:gd name="T17" fmla="*/ 4 h 944"/>
                  <a:gd name="T18" fmla="*/ 2 w 1022"/>
                  <a:gd name="T19" fmla="*/ 4 h 944"/>
                  <a:gd name="T20" fmla="*/ 3 w 1022"/>
                  <a:gd name="T21" fmla="*/ 4 h 944"/>
                  <a:gd name="T22" fmla="*/ 3 w 1022"/>
                  <a:gd name="T23" fmla="*/ 4 h 944"/>
                  <a:gd name="T24" fmla="*/ 3 w 1022"/>
                  <a:gd name="T25" fmla="*/ 4 h 944"/>
                  <a:gd name="T26" fmla="*/ 3 w 1022"/>
                  <a:gd name="T27" fmla="*/ 4 h 944"/>
                  <a:gd name="T28" fmla="*/ 4 w 1022"/>
                  <a:gd name="T29" fmla="*/ 4 h 944"/>
                  <a:gd name="T30" fmla="*/ 4 w 1022"/>
                  <a:gd name="T31" fmla="*/ 4 h 944"/>
                  <a:gd name="T32" fmla="*/ 4 w 1022"/>
                  <a:gd name="T33" fmla="*/ 3 h 944"/>
                  <a:gd name="T34" fmla="*/ 4 w 1022"/>
                  <a:gd name="T35" fmla="*/ 3 h 944"/>
                  <a:gd name="T36" fmla="*/ 4 w 1022"/>
                  <a:gd name="T37" fmla="*/ 3 h 944"/>
                  <a:gd name="T38" fmla="*/ 4 w 1022"/>
                  <a:gd name="T39" fmla="*/ 2 h 944"/>
                  <a:gd name="T40" fmla="*/ 4 w 1022"/>
                  <a:gd name="T41" fmla="*/ 2 h 944"/>
                  <a:gd name="T42" fmla="*/ 4 w 1022"/>
                  <a:gd name="T43" fmla="*/ 1 h 944"/>
                  <a:gd name="T44" fmla="*/ 4 w 1022"/>
                  <a:gd name="T45" fmla="*/ 1 h 944"/>
                  <a:gd name="T46" fmla="*/ 4 w 1022"/>
                  <a:gd name="T47" fmla="*/ 1 h 944"/>
                  <a:gd name="T48" fmla="*/ 4 w 1022"/>
                  <a:gd name="T49" fmla="*/ 1 h 944"/>
                  <a:gd name="T50" fmla="*/ 4 w 1022"/>
                  <a:gd name="T51" fmla="*/ 1 h 944"/>
                  <a:gd name="T52" fmla="*/ 4 w 1022"/>
                  <a:gd name="T53" fmla="*/ 1 h 944"/>
                  <a:gd name="T54" fmla="*/ 3 w 1022"/>
                  <a:gd name="T55" fmla="*/ 0 h 944"/>
                  <a:gd name="T56" fmla="*/ 3 w 1022"/>
                  <a:gd name="T57" fmla="*/ 0 h 944"/>
                  <a:gd name="T58" fmla="*/ 3 w 1022"/>
                  <a:gd name="T59" fmla="*/ 0 h 944"/>
                  <a:gd name="T60" fmla="*/ 3 w 1022"/>
                  <a:gd name="T61" fmla="*/ 0 h 944"/>
                  <a:gd name="T62" fmla="*/ 3 w 1022"/>
                  <a:gd name="T63" fmla="*/ 0 h 944"/>
                  <a:gd name="T64" fmla="*/ 2 w 1022"/>
                  <a:gd name="T65" fmla="*/ 0 h 944"/>
                  <a:gd name="T66" fmla="*/ 2 w 1022"/>
                  <a:gd name="T67" fmla="*/ 0 h 944"/>
                  <a:gd name="T68" fmla="*/ 2 w 1022"/>
                  <a:gd name="T69" fmla="*/ 0 h 944"/>
                  <a:gd name="T70" fmla="*/ 2 w 1022"/>
                  <a:gd name="T71" fmla="*/ 0 h 944"/>
                  <a:gd name="T72" fmla="*/ 1 w 1022"/>
                  <a:gd name="T73" fmla="*/ 0 h 944"/>
                  <a:gd name="T74" fmla="*/ 1 w 1022"/>
                  <a:gd name="T75" fmla="*/ 0 h 944"/>
                  <a:gd name="T76" fmla="*/ 1 w 1022"/>
                  <a:gd name="T77" fmla="*/ 1 h 944"/>
                  <a:gd name="T78" fmla="*/ 1 w 1022"/>
                  <a:gd name="T79" fmla="*/ 1 h 944"/>
                  <a:gd name="T80" fmla="*/ 1 w 1022"/>
                  <a:gd name="T81" fmla="*/ 2 h 944"/>
                  <a:gd name="T82" fmla="*/ 1 w 1022"/>
                  <a:gd name="T83" fmla="*/ 2 h 944"/>
                  <a:gd name="T84" fmla="*/ 0 w 1022"/>
                  <a:gd name="T85" fmla="*/ 2 h 944"/>
                  <a:gd name="T86" fmla="*/ 0 w 1022"/>
                  <a:gd name="T87" fmla="*/ 2 h 9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22" h="944">
                    <a:moveTo>
                      <a:pt x="5" y="630"/>
                    </a:moveTo>
                    <a:lnTo>
                      <a:pt x="0" y="653"/>
                    </a:lnTo>
                    <a:lnTo>
                      <a:pt x="1" y="676"/>
                    </a:lnTo>
                    <a:lnTo>
                      <a:pt x="8" y="697"/>
                    </a:lnTo>
                    <a:lnTo>
                      <a:pt x="20" y="717"/>
                    </a:lnTo>
                    <a:lnTo>
                      <a:pt x="36" y="738"/>
                    </a:lnTo>
                    <a:lnTo>
                      <a:pt x="58" y="757"/>
                    </a:lnTo>
                    <a:lnTo>
                      <a:pt x="81" y="777"/>
                    </a:lnTo>
                    <a:lnTo>
                      <a:pt x="110" y="795"/>
                    </a:lnTo>
                    <a:lnTo>
                      <a:pt x="142" y="813"/>
                    </a:lnTo>
                    <a:lnTo>
                      <a:pt x="176" y="830"/>
                    </a:lnTo>
                    <a:lnTo>
                      <a:pt x="214" y="845"/>
                    </a:lnTo>
                    <a:lnTo>
                      <a:pt x="253" y="861"/>
                    </a:lnTo>
                    <a:lnTo>
                      <a:pt x="293" y="874"/>
                    </a:lnTo>
                    <a:lnTo>
                      <a:pt x="335" y="887"/>
                    </a:lnTo>
                    <a:lnTo>
                      <a:pt x="379" y="900"/>
                    </a:lnTo>
                    <a:lnTo>
                      <a:pt x="421" y="910"/>
                    </a:lnTo>
                    <a:lnTo>
                      <a:pt x="466" y="918"/>
                    </a:lnTo>
                    <a:lnTo>
                      <a:pt x="510" y="926"/>
                    </a:lnTo>
                    <a:lnTo>
                      <a:pt x="554" y="934"/>
                    </a:lnTo>
                    <a:lnTo>
                      <a:pt x="596" y="939"/>
                    </a:lnTo>
                    <a:lnTo>
                      <a:pt x="637" y="941"/>
                    </a:lnTo>
                    <a:lnTo>
                      <a:pt x="677" y="944"/>
                    </a:lnTo>
                    <a:lnTo>
                      <a:pt x="715" y="944"/>
                    </a:lnTo>
                    <a:lnTo>
                      <a:pt x="750" y="942"/>
                    </a:lnTo>
                    <a:lnTo>
                      <a:pt x="783" y="940"/>
                    </a:lnTo>
                    <a:lnTo>
                      <a:pt x="813" y="935"/>
                    </a:lnTo>
                    <a:lnTo>
                      <a:pt x="838" y="927"/>
                    </a:lnTo>
                    <a:lnTo>
                      <a:pt x="861" y="918"/>
                    </a:lnTo>
                    <a:lnTo>
                      <a:pt x="880" y="908"/>
                    </a:lnTo>
                    <a:lnTo>
                      <a:pt x="892" y="896"/>
                    </a:lnTo>
                    <a:lnTo>
                      <a:pt x="901" y="881"/>
                    </a:lnTo>
                    <a:lnTo>
                      <a:pt x="905" y="863"/>
                    </a:lnTo>
                    <a:lnTo>
                      <a:pt x="908" y="828"/>
                    </a:lnTo>
                    <a:lnTo>
                      <a:pt x="913" y="791"/>
                    </a:lnTo>
                    <a:lnTo>
                      <a:pt x="918" y="754"/>
                    </a:lnTo>
                    <a:lnTo>
                      <a:pt x="926" y="715"/>
                    </a:lnTo>
                    <a:lnTo>
                      <a:pt x="944" y="635"/>
                    </a:lnTo>
                    <a:lnTo>
                      <a:pt x="964" y="555"/>
                    </a:lnTo>
                    <a:lnTo>
                      <a:pt x="986" y="474"/>
                    </a:lnTo>
                    <a:lnTo>
                      <a:pt x="1003" y="394"/>
                    </a:lnTo>
                    <a:lnTo>
                      <a:pt x="1011" y="353"/>
                    </a:lnTo>
                    <a:lnTo>
                      <a:pt x="1017" y="314"/>
                    </a:lnTo>
                    <a:lnTo>
                      <a:pt x="1021" y="277"/>
                    </a:lnTo>
                    <a:lnTo>
                      <a:pt x="1022" y="239"/>
                    </a:lnTo>
                    <a:lnTo>
                      <a:pt x="1021" y="224"/>
                    </a:lnTo>
                    <a:lnTo>
                      <a:pt x="1016" y="209"/>
                    </a:lnTo>
                    <a:lnTo>
                      <a:pt x="1008" y="195"/>
                    </a:lnTo>
                    <a:lnTo>
                      <a:pt x="997" y="180"/>
                    </a:lnTo>
                    <a:lnTo>
                      <a:pt x="982" y="165"/>
                    </a:lnTo>
                    <a:lnTo>
                      <a:pt x="965" y="151"/>
                    </a:lnTo>
                    <a:lnTo>
                      <a:pt x="945" y="137"/>
                    </a:lnTo>
                    <a:lnTo>
                      <a:pt x="924" y="123"/>
                    </a:lnTo>
                    <a:lnTo>
                      <a:pt x="900" y="110"/>
                    </a:lnTo>
                    <a:lnTo>
                      <a:pt x="875" y="97"/>
                    </a:lnTo>
                    <a:lnTo>
                      <a:pt x="847" y="85"/>
                    </a:lnTo>
                    <a:lnTo>
                      <a:pt x="819" y="74"/>
                    </a:lnTo>
                    <a:lnTo>
                      <a:pt x="789" y="63"/>
                    </a:lnTo>
                    <a:lnTo>
                      <a:pt x="759" y="53"/>
                    </a:lnTo>
                    <a:lnTo>
                      <a:pt x="727" y="42"/>
                    </a:lnTo>
                    <a:lnTo>
                      <a:pt x="696" y="34"/>
                    </a:lnTo>
                    <a:lnTo>
                      <a:pt x="664" y="26"/>
                    </a:lnTo>
                    <a:lnTo>
                      <a:pt x="632" y="19"/>
                    </a:lnTo>
                    <a:lnTo>
                      <a:pt x="600" y="14"/>
                    </a:lnTo>
                    <a:lnTo>
                      <a:pt x="569" y="8"/>
                    </a:lnTo>
                    <a:lnTo>
                      <a:pt x="539" y="3"/>
                    </a:lnTo>
                    <a:lnTo>
                      <a:pt x="508" y="1"/>
                    </a:lnTo>
                    <a:lnTo>
                      <a:pt x="479" y="0"/>
                    </a:lnTo>
                    <a:lnTo>
                      <a:pt x="452" y="0"/>
                    </a:lnTo>
                    <a:lnTo>
                      <a:pt x="425" y="0"/>
                    </a:lnTo>
                    <a:lnTo>
                      <a:pt x="401" y="2"/>
                    </a:lnTo>
                    <a:lnTo>
                      <a:pt x="379" y="6"/>
                    </a:lnTo>
                    <a:lnTo>
                      <a:pt x="358" y="11"/>
                    </a:lnTo>
                    <a:lnTo>
                      <a:pt x="341" y="17"/>
                    </a:lnTo>
                    <a:lnTo>
                      <a:pt x="326" y="25"/>
                    </a:lnTo>
                    <a:lnTo>
                      <a:pt x="313" y="35"/>
                    </a:lnTo>
                    <a:lnTo>
                      <a:pt x="304" y="46"/>
                    </a:lnTo>
                    <a:lnTo>
                      <a:pt x="263" y="110"/>
                    </a:lnTo>
                    <a:lnTo>
                      <a:pt x="223" y="176"/>
                    </a:lnTo>
                    <a:lnTo>
                      <a:pt x="183" y="244"/>
                    </a:lnTo>
                    <a:lnTo>
                      <a:pt x="144" y="314"/>
                    </a:lnTo>
                    <a:lnTo>
                      <a:pt x="124" y="351"/>
                    </a:lnTo>
                    <a:lnTo>
                      <a:pt x="107" y="387"/>
                    </a:lnTo>
                    <a:lnTo>
                      <a:pt x="88" y="426"/>
                    </a:lnTo>
                    <a:lnTo>
                      <a:pt x="70" y="465"/>
                    </a:lnTo>
                    <a:lnTo>
                      <a:pt x="53" y="504"/>
                    </a:lnTo>
                    <a:lnTo>
                      <a:pt x="36" y="546"/>
                    </a:lnTo>
                    <a:lnTo>
                      <a:pt x="20" y="587"/>
                    </a:lnTo>
                    <a:lnTo>
                      <a:pt x="5" y="630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787" y="1682"/>
                <a:ext cx="181" cy="70"/>
              </a:xfrm>
              <a:custGeom>
                <a:avLst/>
                <a:gdLst>
                  <a:gd name="T0" fmla="*/ 0 w 725"/>
                  <a:gd name="T1" fmla="*/ 0 h 270"/>
                  <a:gd name="T2" fmla="*/ 0 w 725"/>
                  <a:gd name="T3" fmla="*/ 0 h 270"/>
                  <a:gd name="T4" fmla="*/ 0 w 725"/>
                  <a:gd name="T5" fmla="*/ 0 h 270"/>
                  <a:gd name="T6" fmla="*/ 0 w 725"/>
                  <a:gd name="T7" fmla="*/ 0 h 270"/>
                  <a:gd name="T8" fmla="*/ 0 w 725"/>
                  <a:gd name="T9" fmla="*/ 0 h 270"/>
                  <a:gd name="T10" fmla="*/ 0 w 725"/>
                  <a:gd name="T11" fmla="*/ 0 h 270"/>
                  <a:gd name="T12" fmla="*/ 0 w 725"/>
                  <a:gd name="T13" fmla="*/ 1 h 270"/>
                  <a:gd name="T14" fmla="*/ 0 w 725"/>
                  <a:gd name="T15" fmla="*/ 1 h 270"/>
                  <a:gd name="T16" fmla="*/ 0 w 725"/>
                  <a:gd name="T17" fmla="*/ 1 h 270"/>
                  <a:gd name="T18" fmla="*/ 0 w 725"/>
                  <a:gd name="T19" fmla="*/ 1 h 270"/>
                  <a:gd name="T20" fmla="*/ 0 w 725"/>
                  <a:gd name="T21" fmla="*/ 1 h 270"/>
                  <a:gd name="T22" fmla="*/ 1 w 725"/>
                  <a:gd name="T23" fmla="*/ 1 h 270"/>
                  <a:gd name="T24" fmla="*/ 1 w 725"/>
                  <a:gd name="T25" fmla="*/ 1 h 270"/>
                  <a:gd name="T26" fmla="*/ 1 w 725"/>
                  <a:gd name="T27" fmla="*/ 1 h 270"/>
                  <a:gd name="T28" fmla="*/ 1 w 725"/>
                  <a:gd name="T29" fmla="*/ 1 h 270"/>
                  <a:gd name="T30" fmla="*/ 1 w 725"/>
                  <a:gd name="T31" fmla="*/ 1 h 270"/>
                  <a:gd name="T32" fmla="*/ 1 w 725"/>
                  <a:gd name="T33" fmla="*/ 1 h 270"/>
                  <a:gd name="T34" fmla="*/ 1 w 725"/>
                  <a:gd name="T35" fmla="*/ 1 h 270"/>
                  <a:gd name="T36" fmla="*/ 1 w 725"/>
                  <a:gd name="T37" fmla="*/ 1 h 270"/>
                  <a:gd name="T38" fmla="*/ 2 w 725"/>
                  <a:gd name="T39" fmla="*/ 1 h 270"/>
                  <a:gd name="T40" fmla="*/ 2 w 725"/>
                  <a:gd name="T41" fmla="*/ 1 h 270"/>
                  <a:gd name="T42" fmla="*/ 2 w 725"/>
                  <a:gd name="T43" fmla="*/ 1 h 270"/>
                  <a:gd name="T44" fmla="*/ 2 w 725"/>
                  <a:gd name="T45" fmla="*/ 1 h 270"/>
                  <a:gd name="T46" fmla="*/ 2 w 725"/>
                  <a:gd name="T47" fmla="*/ 1 h 270"/>
                  <a:gd name="T48" fmla="*/ 2 w 725"/>
                  <a:gd name="T49" fmla="*/ 1 h 270"/>
                  <a:gd name="T50" fmla="*/ 2 w 725"/>
                  <a:gd name="T51" fmla="*/ 1 h 270"/>
                  <a:gd name="T52" fmla="*/ 2 w 725"/>
                  <a:gd name="T53" fmla="*/ 1 h 270"/>
                  <a:gd name="T54" fmla="*/ 2 w 725"/>
                  <a:gd name="T55" fmla="*/ 1 h 270"/>
                  <a:gd name="T56" fmla="*/ 3 w 725"/>
                  <a:gd name="T57" fmla="*/ 1 h 270"/>
                  <a:gd name="T58" fmla="*/ 3 w 725"/>
                  <a:gd name="T59" fmla="*/ 1 h 270"/>
                  <a:gd name="T60" fmla="*/ 3 w 725"/>
                  <a:gd name="T61" fmla="*/ 1 h 270"/>
                  <a:gd name="T62" fmla="*/ 3 w 725"/>
                  <a:gd name="T63" fmla="*/ 1 h 270"/>
                  <a:gd name="T64" fmla="*/ 3 w 725"/>
                  <a:gd name="T65" fmla="*/ 1 h 2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5" h="270">
                    <a:moveTo>
                      <a:pt x="2" y="0"/>
                    </a:moveTo>
                    <a:lnTo>
                      <a:pt x="0" y="16"/>
                    </a:lnTo>
                    <a:lnTo>
                      <a:pt x="1" y="32"/>
                    </a:lnTo>
                    <a:lnTo>
                      <a:pt x="7" y="49"/>
                    </a:lnTo>
                    <a:lnTo>
                      <a:pt x="17" y="65"/>
                    </a:lnTo>
                    <a:lnTo>
                      <a:pt x="31" y="81"/>
                    </a:lnTo>
                    <a:lnTo>
                      <a:pt x="48" y="96"/>
                    </a:lnTo>
                    <a:lnTo>
                      <a:pt x="68" y="113"/>
                    </a:lnTo>
                    <a:lnTo>
                      <a:pt x="89" y="128"/>
                    </a:lnTo>
                    <a:lnTo>
                      <a:pt x="114" y="143"/>
                    </a:lnTo>
                    <a:lnTo>
                      <a:pt x="142" y="158"/>
                    </a:lnTo>
                    <a:lnTo>
                      <a:pt x="171" y="172"/>
                    </a:lnTo>
                    <a:lnTo>
                      <a:pt x="201" y="186"/>
                    </a:lnTo>
                    <a:lnTo>
                      <a:pt x="234" y="198"/>
                    </a:lnTo>
                    <a:lnTo>
                      <a:pt x="267" y="210"/>
                    </a:lnTo>
                    <a:lnTo>
                      <a:pt x="301" y="221"/>
                    </a:lnTo>
                    <a:lnTo>
                      <a:pt x="336" y="231"/>
                    </a:lnTo>
                    <a:lnTo>
                      <a:pt x="370" y="240"/>
                    </a:lnTo>
                    <a:lnTo>
                      <a:pt x="405" y="249"/>
                    </a:lnTo>
                    <a:lnTo>
                      <a:pt x="439" y="255"/>
                    </a:lnTo>
                    <a:lnTo>
                      <a:pt x="473" y="261"/>
                    </a:lnTo>
                    <a:lnTo>
                      <a:pt x="506" y="266"/>
                    </a:lnTo>
                    <a:lnTo>
                      <a:pt x="537" y="269"/>
                    </a:lnTo>
                    <a:lnTo>
                      <a:pt x="568" y="270"/>
                    </a:lnTo>
                    <a:lnTo>
                      <a:pt x="595" y="270"/>
                    </a:lnTo>
                    <a:lnTo>
                      <a:pt x="622" y="269"/>
                    </a:lnTo>
                    <a:lnTo>
                      <a:pt x="646" y="266"/>
                    </a:lnTo>
                    <a:lnTo>
                      <a:pt x="667" y="261"/>
                    </a:lnTo>
                    <a:lnTo>
                      <a:pt x="686" y="254"/>
                    </a:lnTo>
                    <a:lnTo>
                      <a:pt x="701" y="245"/>
                    </a:lnTo>
                    <a:lnTo>
                      <a:pt x="714" y="235"/>
                    </a:lnTo>
                    <a:lnTo>
                      <a:pt x="721" y="222"/>
                    </a:lnTo>
                    <a:lnTo>
                      <a:pt x="725" y="207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807" y="1680"/>
                <a:ext cx="148" cy="56"/>
              </a:xfrm>
              <a:custGeom>
                <a:avLst/>
                <a:gdLst>
                  <a:gd name="T0" fmla="*/ 1 w 593"/>
                  <a:gd name="T1" fmla="*/ 0 h 223"/>
                  <a:gd name="T2" fmla="*/ 2 w 593"/>
                  <a:gd name="T3" fmla="*/ 1 h 223"/>
                  <a:gd name="T4" fmla="*/ 2 w 593"/>
                  <a:gd name="T5" fmla="*/ 1 h 223"/>
                  <a:gd name="T6" fmla="*/ 2 w 593"/>
                  <a:gd name="T7" fmla="*/ 1 h 223"/>
                  <a:gd name="T8" fmla="*/ 2 w 593"/>
                  <a:gd name="T9" fmla="*/ 1 h 223"/>
                  <a:gd name="T10" fmla="*/ 2 w 593"/>
                  <a:gd name="T11" fmla="*/ 1 h 223"/>
                  <a:gd name="T12" fmla="*/ 2 w 593"/>
                  <a:gd name="T13" fmla="*/ 1 h 223"/>
                  <a:gd name="T14" fmla="*/ 2 w 593"/>
                  <a:gd name="T15" fmla="*/ 1 h 223"/>
                  <a:gd name="T16" fmla="*/ 2 w 593"/>
                  <a:gd name="T17" fmla="*/ 1 h 223"/>
                  <a:gd name="T18" fmla="*/ 2 w 593"/>
                  <a:gd name="T19" fmla="*/ 1 h 223"/>
                  <a:gd name="T20" fmla="*/ 2 w 593"/>
                  <a:gd name="T21" fmla="*/ 1 h 223"/>
                  <a:gd name="T22" fmla="*/ 2 w 593"/>
                  <a:gd name="T23" fmla="*/ 1 h 223"/>
                  <a:gd name="T24" fmla="*/ 2 w 593"/>
                  <a:gd name="T25" fmla="*/ 1 h 223"/>
                  <a:gd name="T26" fmla="*/ 2 w 593"/>
                  <a:gd name="T27" fmla="*/ 1 h 223"/>
                  <a:gd name="T28" fmla="*/ 1 w 593"/>
                  <a:gd name="T29" fmla="*/ 1 h 223"/>
                  <a:gd name="T30" fmla="*/ 1 w 593"/>
                  <a:gd name="T31" fmla="*/ 1 h 223"/>
                  <a:gd name="T32" fmla="*/ 1 w 593"/>
                  <a:gd name="T33" fmla="*/ 1 h 223"/>
                  <a:gd name="T34" fmla="*/ 1 w 593"/>
                  <a:gd name="T35" fmla="*/ 1 h 223"/>
                  <a:gd name="T36" fmla="*/ 0 w 593"/>
                  <a:gd name="T37" fmla="*/ 1 h 223"/>
                  <a:gd name="T38" fmla="*/ 0 w 593"/>
                  <a:gd name="T39" fmla="*/ 1 h 223"/>
                  <a:gd name="T40" fmla="*/ 0 w 593"/>
                  <a:gd name="T41" fmla="*/ 1 h 223"/>
                  <a:gd name="T42" fmla="*/ 0 w 593"/>
                  <a:gd name="T43" fmla="*/ 0 h 223"/>
                  <a:gd name="T44" fmla="*/ 0 w 593"/>
                  <a:gd name="T45" fmla="*/ 0 h 223"/>
                  <a:gd name="T46" fmla="*/ 0 w 593"/>
                  <a:gd name="T47" fmla="*/ 0 h 223"/>
                  <a:gd name="T48" fmla="*/ 0 w 593"/>
                  <a:gd name="T49" fmla="*/ 0 h 223"/>
                  <a:gd name="T50" fmla="*/ 0 w 593"/>
                  <a:gd name="T51" fmla="*/ 0 h 223"/>
                  <a:gd name="T52" fmla="*/ 0 w 593"/>
                  <a:gd name="T53" fmla="*/ 0 h 223"/>
                  <a:gd name="T54" fmla="*/ 0 w 593"/>
                  <a:gd name="T55" fmla="*/ 0 h 223"/>
                  <a:gd name="T56" fmla="*/ 0 w 593"/>
                  <a:gd name="T57" fmla="*/ 0 h 223"/>
                  <a:gd name="T58" fmla="*/ 0 w 593"/>
                  <a:gd name="T59" fmla="*/ 0 h 223"/>
                  <a:gd name="T60" fmla="*/ 0 w 593"/>
                  <a:gd name="T61" fmla="*/ 0 h 223"/>
                  <a:gd name="T62" fmla="*/ 0 w 593"/>
                  <a:gd name="T63" fmla="*/ 0 h 223"/>
                  <a:gd name="T64" fmla="*/ 1 w 593"/>
                  <a:gd name="T65" fmla="*/ 0 h 223"/>
                  <a:gd name="T66" fmla="*/ 1 w 593"/>
                  <a:gd name="T67" fmla="*/ 0 h 2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93" h="223">
                    <a:moveTo>
                      <a:pt x="313" y="37"/>
                    </a:moveTo>
                    <a:lnTo>
                      <a:pt x="372" y="56"/>
                    </a:lnTo>
                    <a:lnTo>
                      <a:pt x="426" y="76"/>
                    </a:lnTo>
                    <a:lnTo>
                      <a:pt x="451" y="86"/>
                    </a:lnTo>
                    <a:lnTo>
                      <a:pt x="475" y="96"/>
                    </a:lnTo>
                    <a:lnTo>
                      <a:pt x="498" y="106"/>
                    </a:lnTo>
                    <a:lnTo>
                      <a:pt x="518" y="116"/>
                    </a:lnTo>
                    <a:lnTo>
                      <a:pt x="536" y="126"/>
                    </a:lnTo>
                    <a:lnTo>
                      <a:pt x="552" y="136"/>
                    </a:lnTo>
                    <a:lnTo>
                      <a:pt x="564" y="146"/>
                    </a:lnTo>
                    <a:lnTo>
                      <a:pt x="576" y="156"/>
                    </a:lnTo>
                    <a:lnTo>
                      <a:pt x="585" y="166"/>
                    </a:lnTo>
                    <a:lnTo>
                      <a:pt x="591" y="175"/>
                    </a:lnTo>
                    <a:lnTo>
                      <a:pt x="592" y="180"/>
                    </a:lnTo>
                    <a:lnTo>
                      <a:pt x="593" y="184"/>
                    </a:lnTo>
                    <a:lnTo>
                      <a:pt x="593" y="189"/>
                    </a:lnTo>
                    <a:lnTo>
                      <a:pt x="593" y="193"/>
                    </a:lnTo>
                    <a:lnTo>
                      <a:pt x="592" y="198"/>
                    </a:lnTo>
                    <a:lnTo>
                      <a:pt x="590" y="202"/>
                    </a:lnTo>
                    <a:lnTo>
                      <a:pt x="586" y="204"/>
                    </a:lnTo>
                    <a:lnTo>
                      <a:pt x="583" y="208"/>
                    </a:lnTo>
                    <a:lnTo>
                      <a:pt x="573" y="213"/>
                    </a:lnTo>
                    <a:lnTo>
                      <a:pt x="562" y="217"/>
                    </a:lnTo>
                    <a:lnTo>
                      <a:pt x="547" y="220"/>
                    </a:lnTo>
                    <a:lnTo>
                      <a:pt x="530" y="223"/>
                    </a:lnTo>
                    <a:lnTo>
                      <a:pt x="512" y="223"/>
                    </a:lnTo>
                    <a:lnTo>
                      <a:pt x="491" y="223"/>
                    </a:lnTo>
                    <a:lnTo>
                      <a:pt x="469" y="222"/>
                    </a:lnTo>
                    <a:lnTo>
                      <a:pt x="445" y="220"/>
                    </a:lnTo>
                    <a:lnTo>
                      <a:pt x="420" y="217"/>
                    </a:lnTo>
                    <a:lnTo>
                      <a:pt x="392" y="212"/>
                    </a:lnTo>
                    <a:lnTo>
                      <a:pt x="364" y="207"/>
                    </a:lnTo>
                    <a:lnTo>
                      <a:pt x="335" y="200"/>
                    </a:lnTo>
                    <a:lnTo>
                      <a:pt x="305" y="193"/>
                    </a:lnTo>
                    <a:lnTo>
                      <a:pt x="275" y="184"/>
                    </a:lnTo>
                    <a:lnTo>
                      <a:pt x="216" y="165"/>
                    </a:lnTo>
                    <a:lnTo>
                      <a:pt x="162" y="146"/>
                    </a:lnTo>
                    <a:lnTo>
                      <a:pt x="136" y="136"/>
                    </a:lnTo>
                    <a:lnTo>
                      <a:pt x="114" y="126"/>
                    </a:lnTo>
                    <a:lnTo>
                      <a:pt x="92" y="116"/>
                    </a:lnTo>
                    <a:lnTo>
                      <a:pt x="72" y="106"/>
                    </a:lnTo>
                    <a:lnTo>
                      <a:pt x="54" y="97"/>
                    </a:lnTo>
                    <a:lnTo>
                      <a:pt x="39" y="87"/>
                    </a:lnTo>
                    <a:lnTo>
                      <a:pt x="27" y="77"/>
                    </a:lnTo>
                    <a:lnTo>
                      <a:pt x="15" y="68"/>
                    </a:lnTo>
                    <a:lnTo>
                      <a:pt x="8" y="58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0" y="18"/>
                    </a:lnTo>
                    <a:lnTo>
                      <a:pt x="20" y="13"/>
                    </a:lnTo>
                    <a:lnTo>
                      <a:pt x="32" y="8"/>
                    </a:lnTo>
                    <a:lnTo>
                      <a:pt x="46" y="4"/>
                    </a:lnTo>
                    <a:lnTo>
                      <a:pt x="61" y="1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1" y="0"/>
                    </a:lnTo>
                    <a:lnTo>
                      <a:pt x="145" y="3"/>
                    </a:lnTo>
                    <a:lnTo>
                      <a:pt x="170" y="5"/>
                    </a:lnTo>
                    <a:lnTo>
                      <a:pt x="196" y="9"/>
                    </a:lnTo>
                    <a:lnTo>
                      <a:pt x="223" y="14"/>
                    </a:lnTo>
                    <a:lnTo>
                      <a:pt x="252" y="20"/>
                    </a:lnTo>
                    <a:lnTo>
                      <a:pt x="281" y="28"/>
                    </a:lnTo>
                    <a:lnTo>
                      <a:pt x="313" y="37"/>
                    </a:lnTo>
                    <a:close/>
                  </a:path>
                </a:pathLst>
              </a:custGeom>
              <a:solidFill>
                <a:srgbClr val="B4C1DB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807" y="1680"/>
                <a:ext cx="148" cy="56"/>
              </a:xfrm>
              <a:custGeom>
                <a:avLst/>
                <a:gdLst>
                  <a:gd name="T0" fmla="*/ 1 w 593"/>
                  <a:gd name="T1" fmla="*/ 0 h 223"/>
                  <a:gd name="T2" fmla="*/ 2 w 593"/>
                  <a:gd name="T3" fmla="*/ 1 h 223"/>
                  <a:gd name="T4" fmla="*/ 2 w 593"/>
                  <a:gd name="T5" fmla="*/ 1 h 223"/>
                  <a:gd name="T6" fmla="*/ 2 w 593"/>
                  <a:gd name="T7" fmla="*/ 1 h 223"/>
                  <a:gd name="T8" fmla="*/ 2 w 593"/>
                  <a:gd name="T9" fmla="*/ 1 h 223"/>
                  <a:gd name="T10" fmla="*/ 2 w 593"/>
                  <a:gd name="T11" fmla="*/ 1 h 223"/>
                  <a:gd name="T12" fmla="*/ 2 w 593"/>
                  <a:gd name="T13" fmla="*/ 1 h 223"/>
                  <a:gd name="T14" fmla="*/ 2 w 593"/>
                  <a:gd name="T15" fmla="*/ 1 h 223"/>
                  <a:gd name="T16" fmla="*/ 2 w 593"/>
                  <a:gd name="T17" fmla="*/ 1 h 223"/>
                  <a:gd name="T18" fmla="*/ 2 w 593"/>
                  <a:gd name="T19" fmla="*/ 1 h 223"/>
                  <a:gd name="T20" fmla="*/ 2 w 593"/>
                  <a:gd name="T21" fmla="*/ 1 h 223"/>
                  <a:gd name="T22" fmla="*/ 2 w 593"/>
                  <a:gd name="T23" fmla="*/ 1 h 223"/>
                  <a:gd name="T24" fmla="*/ 2 w 593"/>
                  <a:gd name="T25" fmla="*/ 1 h 223"/>
                  <a:gd name="T26" fmla="*/ 2 w 593"/>
                  <a:gd name="T27" fmla="*/ 1 h 223"/>
                  <a:gd name="T28" fmla="*/ 1 w 593"/>
                  <a:gd name="T29" fmla="*/ 1 h 223"/>
                  <a:gd name="T30" fmla="*/ 1 w 593"/>
                  <a:gd name="T31" fmla="*/ 1 h 223"/>
                  <a:gd name="T32" fmla="*/ 1 w 593"/>
                  <a:gd name="T33" fmla="*/ 1 h 223"/>
                  <a:gd name="T34" fmla="*/ 1 w 593"/>
                  <a:gd name="T35" fmla="*/ 1 h 223"/>
                  <a:gd name="T36" fmla="*/ 0 w 593"/>
                  <a:gd name="T37" fmla="*/ 1 h 223"/>
                  <a:gd name="T38" fmla="*/ 0 w 593"/>
                  <a:gd name="T39" fmla="*/ 1 h 223"/>
                  <a:gd name="T40" fmla="*/ 0 w 593"/>
                  <a:gd name="T41" fmla="*/ 1 h 223"/>
                  <a:gd name="T42" fmla="*/ 0 w 593"/>
                  <a:gd name="T43" fmla="*/ 0 h 223"/>
                  <a:gd name="T44" fmla="*/ 0 w 593"/>
                  <a:gd name="T45" fmla="*/ 0 h 223"/>
                  <a:gd name="T46" fmla="*/ 0 w 593"/>
                  <a:gd name="T47" fmla="*/ 0 h 223"/>
                  <a:gd name="T48" fmla="*/ 0 w 593"/>
                  <a:gd name="T49" fmla="*/ 0 h 223"/>
                  <a:gd name="T50" fmla="*/ 0 w 593"/>
                  <a:gd name="T51" fmla="*/ 0 h 223"/>
                  <a:gd name="T52" fmla="*/ 0 w 593"/>
                  <a:gd name="T53" fmla="*/ 0 h 223"/>
                  <a:gd name="T54" fmla="*/ 0 w 593"/>
                  <a:gd name="T55" fmla="*/ 0 h 223"/>
                  <a:gd name="T56" fmla="*/ 0 w 593"/>
                  <a:gd name="T57" fmla="*/ 0 h 223"/>
                  <a:gd name="T58" fmla="*/ 0 w 593"/>
                  <a:gd name="T59" fmla="*/ 0 h 223"/>
                  <a:gd name="T60" fmla="*/ 0 w 593"/>
                  <a:gd name="T61" fmla="*/ 0 h 223"/>
                  <a:gd name="T62" fmla="*/ 0 w 593"/>
                  <a:gd name="T63" fmla="*/ 0 h 223"/>
                  <a:gd name="T64" fmla="*/ 1 w 593"/>
                  <a:gd name="T65" fmla="*/ 0 h 223"/>
                  <a:gd name="T66" fmla="*/ 1 w 593"/>
                  <a:gd name="T67" fmla="*/ 0 h 2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93" h="223">
                    <a:moveTo>
                      <a:pt x="313" y="37"/>
                    </a:moveTo>
                    <a:lnTo>
                      <a:pt x="372" y="56"/>
                    </a:lnTo>
                    <a:lnTo>
                      <a:pt x="426" y="76"/>
                    </a:lnTo>
                    <a:lnTo>
                      <a:pt x="451" y="86"/>
                    </a:lnTo>
                    <a:lnTo>
                      <a:pt x="475" y="96"/>
                    </a:lnTo>
                    <a:lnTo>
                      <a:pt x="498" y="106"/>
                    </a:lnTo>
                    <a:lnTo>
                      <a:pt x="518" y="116"/>
                    </a:lnTo>
                    <a:lnTo>
                      <a:pt x="536" y="126"/>
                    </a:lnTo>
                    <a:lnTo>
                      <a:pt x="552" y="136"/>
                    </a:lnTo>
                    <a:lnTo>
                      <a:pt x="564" y="146"/>
                    </a:lnTo>
                    <a:lnTo>
                      <a:pt x="576" y="156"/>
                    </a:lnTo>
                    <a:lnTo>
                      <a:pt x="585" y="166"/>
                    </a:lnTo>
                    <a:lnTo>
                      <a:pt x="591" y="175"/>
                    </a:lnTo>
                    <a:lnTo>
                      <a:pt x="592" y="180"/>
                    </a:lnTo>
                    <a:lnTo>
                      <a:pt x="593" y="184"/>
                    </a:lnTo>
                    <a:lnTo>
                      <a:pt x="593" y="189"/>
                    </a:lnTo>
                    <a:lnTo>
                      <a:pt x="593" y="193"/>
                    </a:lnTo>
                    <a:lnTo>
                      <a:pt x="592" y="198"/>
                    </a:lnTo>
                    <a:lnTo>
                      <a:pt x="590" y="202"/>
                    </a:lnTo>
                    <a:lnTo>
                      <a:pt x="586" y="204"/>
                    </a:lnTo>
                    <a:lnTo>
                      <a:pt x="583" y="208"/>
                    </a:lnTo>
                    <a:lnTo>
                      <a:pt x="573" y="213"/>
                    </a:lnTo>
                    <a:lnTo>
                      <a:pt x="562" y="217"/>
                    </a:lnTo>
                    <a:lnTo>
                      <a:pt x="547" y="220"/>
                    </a:lnTo>
                    <a:lnTo>
                      <a:pt x="530" y="223"/>
                    </a:lnTo>
                    <a:lnTo>
                      <a:pt x="512" y="223"/>
                    </a:lnTo>
                    <a:lnTo>
                      <a:pt x="491" y="223"/>
                    </a:lnTo>
                    <a:lnTo>
                      <a:pt x="469" y="222"/>
                    </a:lnTo>
                    <a:lnTo>
                      <a:pt x="445" y="220"/>
                    </a:lnTo>
                    <a:lnTo>
                      <a:pt x="420" y="217"/>
                    </a:lnTo>
                    <a:lnTo>
                      <a:pt x="392" y="212"/>
                    </a:lnTo>
                    <a:lnTo>
                      <a:pt x="364" y="207"/>
                    </a:lnTo>
                    <a:lnTo>
                      <a:pt x="335" y="200"/>
                    </a:lnTo>
                    <a:lnTo>
                      <a:pt x="305" y="193"/>
                    </a:lnTo>
                    <a:lnTo>
                      <a:pt x="275" y="184"/>
                    </a:lnTo>
                    <a:lnTo>
                      <a:pt x="216" y="165"/>
                    </a:lnTo>
                    <a:lnTo>
                      <a:pt x="162" y="146"/>
                    </a:lnTo>
                    <a:lnTo>
                      <a:pt x="136" y="136"/>
                    </a:lnTo>
                    <a:lnTo>
                      <a:pt x="114" y="126"/>
                    </a:lnTo>
                    <a:lnTo>
                      <a:pt x="92" y="116"/>
                    </a:lnTo>
                    <a:lnTo>
                      <a:pt x="72" y="106"/>
                    </a:lnTo>
                    <a:lnTo>
                      <a:pt x="54" y="97"/>
                    </a:lnTo>
                    <a:lnTo>
                      <a:pt x="39" y="87"/>
                    </a:lnTo>
                    <a:lnTo>
                      <a:pt x="27" y="77"/>
                    </a:lnTo>
                    <a:lnTo>
                      <a:pt x="15" y="68"/>
                    </a:lnTo>
                    <a:lnTo>
                      <a:pt x="8" y="58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0" y="18"/>
                    </a:lnTo>
                    <a:lnTo>
                      <a:pt x="20" y="13"/>
                    </a:lnTo>
                    <a:lnTo>
                      <a:pt x="32" y="8"/>
                    </a:lnTo>
                    <a:lnTo>
                      <a:pt x="46" y="4"/>
                    </a:lnTo>
                    <a:lnTo>
                      <a:pt x="61" y="1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1" y="0"/>
                    </a:lnTo>
                    <a:lnTo>
                      <a:pt x="145" y="3"/>
                    </a:lnTo>
                    <a:lnTo>
                      <a:pt x="170" y="5"/>
                    </a:lnTo>
                    <a:lnTo>
                      <a:pt x="196" y="9"/>
                    </a:lnTo>
                    <a:lnTo>
                      <a:pt x="223" y="14"/>
                    </a:lnTo>
                    <a:lnTo>
                      <a:pt x="252" y="20"/>
                    </a:lnTo>
                    <a:lnTo>
                      <a:pt x="281" y="28"/>
                    </a:lnTo>
                    <a:lnTo>
                      <a:pt x="313" y="37"/>
                    </a:lnTo>
                  </a:path>
                </a:pathLst>
              </a:custGeom>
              <a:noFill/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831" y="1683"/>
                <a:ext cx="102" cy="43"/>
              </a:xfrm>
              <a:custGeom>
                <a:avLst/>
                <a:gdLst>
                  <a:gd name="T0" fmla="*/ 0 w 408"/>
                  <a:gd name="T1" fmla="*/ 0 h 175"/>
                  <a:gd name="T2" fmla="*/ 0 w 408"/>
                  <a:gd name="T3" fmla="*/ 0 h 175"/>
                  <a:gd name="T4" fmla="*/ 0 w 408"/>
                  <a:gd name="T5" fmla="*/ 0 h 175"/>
                  <a:gd name="T6" fmla="*/ 0 w 408"/>
                  <a:gd name="T7" fmla="*/ 0 h 175"/>
                  <a:gd name="T8" fmla="*/ 0 w 408"/>
                  <a:gd name="T9" fmla="*/ 0 h 175"/>
                  <a:gd name="T10" fmla="*/ 0 w 408"/>
                  <a:gd name="T11" fmla="*/ 0 h 175"/>
                  <a:gd name="T12" fmla="*/ 0 w 408"/>
                  <a:gd name="T13" fmla="*/ 0 h 175"/>
                  <a:gd name="T14" fmla="*/ 0 w 408"/>
                  <a:gd name="T15" fmla="*/ 0 h 175"/>
                  <a:gd name="T16" fmla="*/ 0 w 408"/>
                  <a:gd name="T17" fmla="*/ 0 h 175"/>
                  <a:gd name="T18" fmla="*/ 0 w 408"/>
                  <a:gd name="T19" fmla="*/ 0 h 175"/>
                  <a:gd name="T20" fmla="*/ 0 w 408"/>
                  <a:gd name="T21" fmla="*/ 0 h 175"/>
                  <a:gd name="T22" fmla="*/ 0 w 408"/>
                  <a:gd name="T23" fmla="*/ 0 h 175"/>
                  <a:gd name="T24" fmla="*/ 0 w 408"/>
                  <a:gd name="T25" fmla="*/ 0 h 175"/>
                  <a:gd name="T26" fmla="*/ 0 w 408"/>
                  <a:gd name="T27" fmla="*/ 0 h 175"/>
                  <a:gd name="T28" fmla="*/ 0 w 408"/>
                  <a:gd name="T29" fmla="*/ 0 h 175"/>
                  <a:gd name="T30" fmla="*/ 0 w 408"/>
                  <a:gd name="T31" fmla="*/ 0 h 175"/>
                  <a:gd name="T32" fmla="*/ 0 w 408"/>
                  <a:gd name="T33" fmla="*/ 0 h 175"/>
                  <a:gd name="T34" fmla="*/ 0 w 408"/>
                  <a:gd name="T35" fmla="*/ 0 h 175"/>
                  <a:gd name="T36" fmla="*/ 1 w 408"/>
                  <a:gd name="T37" fmla="*/ 0 h 175"/>
                  <a:gd name="T38" fmla="*/ 1 w 408"/>
                  <a:gd name="T39" fmla="*/ 0 h 175"/>
                  <a:gd name="T40" fmla="*/ 1 w 408"/>
                  <a:gd name="T41" fmla="*/ 0 h 175"/>
                  <a:gd name="T42" fmla="*/ 1 w 408"/>
                  <a:gd name="T43" fmla="*/ 0 h 175"/>
                  <a:gd name="T44" fmla="*/ 1 w 408"/>
                  <a:gd name="T45" fmla="*/ 0 h 175"/>
                  <a:gd name="T46" fmla="*/ 1 w 408"/>
                  <a:gd name="T47" fmla="*/ 0 h 175"/>
                  <a:gd name="T48" fmla="*/ 2 w 408"/>
                  <a:gd name="T49" fmla="*/ 1 h 175"/>
                  <a:gd name="T50" fmla="*/ 2 w 408"/>
                  <a:gd name="T51" fmla="*/ 1 h 175"/>
                  <a:gd name="T52" fmla="*/ 2 w 408"/>
                  <a:gd name="T53" fmla="*/ 1 h 175"/>
                  <a:gd name="T54" fmla="*/ 2 w 408"/>
                  <a:gd name="T55" fmla="*/ 0 h 175"/>
                  <a:gd name="T56" fmla="*/ 2 w 408"/>
                  <a:gd name="T57" fmla="*/ 0 h 175"/>
                  <a:gd name="T58" fmla="*/ 2 w 408"/>
                  <a:gd name="T59" fmla="*/ 0 h 175"/>
                  <a:gd name="T60" fmla="*/ 2 w 408"/>
                  <a:gd name="T61" fmla="*/ 0 h 175"/>
                  <a:gd name="T62" fmla="*/ 2 w 408"/>
                  <a:gd name="T63" fmla="*/ 0 h 175"/>
                  <a:gd name="T64" fmla="*/ 2 w 408"/>
                  <a:gd name="T65" fmla="*/ 0 h 175"/>
                  <a:gd name="T66" fmla="*/ 2 w 408"/>
                  <a:gd name="T67" fmla="*/ 0 h 175"/>
                  <a:gd name="T68" fmla="*/ 2 w 408"/>
                  <a:gd name="T69" fmla="*/ 0 h 175"/>
                  <a:gd name="T70" fmla="*/ 2 w 408"/>
                  <a:gd name="T71" fmla="*/ 0 h 175"/>
                  <a:gd name="T72" fmla="*/ 2 w 408"/>
                  <a:gd name="T73" fmla="*/ 0 h 175"/>
                  <a:gd name="T74" fmla="*/ 2 w 408"/>
                  <a:gd name="T75" fmla="*/ 0 h 175"/>
                  <a:gd name="T76" fmla="*/ 2 w 408"/>
                  <a:gd name="T77" fmla="*/ 0 h 175"/>
                  <a:gd name="T78" fmla="*/ 2 w 408"/>
                  <a:gd name="T79" fmla="*/ 0 h 175"/>
                  <a:gd name="T80" fmla="*/ 2 w 408"/>
                  <a:gd name="T81" fmla="*/ 0 h 175"/>
                  <a:gd name="T82" fmla="*/ 2 w 408"/>
                  <a:gd name="T83" fmla="*/ 0 h 175"/>
                  <a:gd name="T84" fmla="*/ 1 w 408"/>
                  <a:gd name="T85" fmla="*/ 0 h 175"/>
                  <a:gd name="T86" fmla="*/ 1 w 408"/>
                  <a:gd name="T87" fmla="*/ 0 h 175"/>
                  <a:gd name="T88" fmla="*/ 1 w 408"/>
                  <a:gd name="T89" fmla="*/ 0 h 175"/>
                  <a:gd name="T90" fmla="*/ 1 w 408"/>
                  <a:gd name="T91" fmla="*/ 0 h 175"/>
                  <a:gd name="T92" fmla="*/ 1 w 408"/>
                  <a:gd name="T93" fmla="*/ 0 h 175"/>
                  <a:gd name="T94" fmla="*/ 1 w 408"/>
                  <a:gd name="T95" fmla="*/ 0 h 175"/>
                  <a:gd name="T96" fmla="*/ 0 w 408"/>
                  <a:gd name="T97" fmla="*/ 0 h 175"/>
                  <a:gd name="T98" fmla="*/ 0 w 408"/>
                  <a:gd name="T99" fmla="*/ 0 h 175"/>
                  <a:gd name="T100" fmla="*/ 0 w 408"/>
                  <a:gd name="T101" fmla="*/ 0 h 1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08" h="175">
                    <a:moveTo>
                      <a:pt x="37" y="0"/>
                    </a:moveTo>
                    <a:lnTo>
                      <a:pt x="29" y="0"/>
                    </a:lnTo>
                    <a:lnTo>
                      <a:pt x="23" y="3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3" y="62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3"/>
                    </a:lnTo>
                    <a:lnTo>
                      <a:pt x="22" y="88"/>
                    </a:lnTo>
                    <a:lnTo>
                      <a:pt x="31" y="92"/>
                    </a:lnTo>
                    <a:lnTo>
                      <a:pt x="68" y="107"/>
                    </a:lnTo>
                    <a:lnTo>
                      <a:pt x="106" y="121"/>
                    </a:lnTo>
                    <a:lnTo>
                      <a:pt x="144" y="135"/>
                    </a:lnTo>
                    <a:lnTo>
                      <a:pt x="182" y="146"/>
                    </a:lnTo>
                    <a:lnTo>
                      <a:pt x="221" y="156"/>
                    </a:lnTo>
                    <a:lnTo>
                      <a:pt x="261" y="164"/>
                    </a:lnTo>
                    <a:lnTo>
                      <a:pt x="303" y="171"/>
                    </a:lnTo>
                    <a:lnTo>
                      <a:pt x="345" y="175"/>
                    </a:lnTo>
                    <a:lnTo>
                      <a:pt x="352" y="175"/>
                    </a:lnTo>
                    <a:lnTo>
                      <a:pt x="358" y="174"/>
                    </a:lnTo>
                    <a:lnTo>
                      <a:pt x="366" y="171"/>
                    </a:lnTo>
                    <a:lnTo>
                      <a:pt x="373" y="167"/>
                    </a:lnTo>
                    <a:lnTo>
                      <a:pt x="379" y="164"/>
                    </a:lnTo>
                    <a:lnTo>
                      <a:pt x="387" y="159"/>
                    </a:lnTo>
                    <a:lnTo>
                      <a:pt x="393" y="154"/>
                    </a:lnTo>
                    <a:lnTo>
                      <a:pt x="398" y="147"/>
                    </a:lnTo>
                    <a:lnTo>
                      <a:pt x="403" y="141"/>
                    </a:lnTo>
                    <a:lnTo>
                      <a:pt x="407" y="135"/>
                    </a:lnTo>
                    <a:lnTo>
                      <a:pt x="408" y="127"/>
                    </a:lnTo>
                    <a:lnTo>
                      <a:pt x="408" y="121"/>
                    </a:lnTo>
                    <a:lnTo>
                      <a:pt x="407" y="115"/>
                    </a:lnTo>
                    <a:lnTo>
                      <a:pt x="403" y="108"/>
                    </a:lnTo>
                    <a:lnTo>
                      <a:pt x="397" y="102"/>
                    </a:lnTo>
                    <a:lnTo>
                      <a:pt x="387" y="97"/>
                    </a:lnTo>
                    <a:lnTo>
                      <a:pt x="343" y="77"/>
                    </a:lnTo>
                    <a:lnTo>
                      <a:pt x="298" y="59"/>
                    </a:lnTo>
                    <a:lnTo>
                      <a:pt x="253" y="43"/>
                    </a:lnTo>
                    <a:lnTo>
                      <a:pt x="208" y="29"/>
                    </a:lnTo>
                    <a:lnTo>
                      <a:pt x="164" y="18"/>
                    </a:lnTo>
                    <a:lnTo>
                      <a:pt x="120" y="9"/>
                    </a:lnTo>
                    <a:lnTo>
                      <a:pt x="99" y="6"/>
                    </a:lnTo>
                    <a:lnTo>
                      <a:pt x="78" y="4"/>
                    </a:lnTo>
                    <a:lnTo>
                      <a:pt x="57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6C6B5"/>
              </a:solidFill>
              <a:ln>
                <a:noFill/>
              </a:ln>
              <a:effectLst>
                <a:outerShdw dist="25400" dir="5400000" algn="ctr" rotWithShape="0">
                  <a:srgbClr val="6C48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</p:grpSp>
        <p:grpSp>
          <p:nvGrpSpPr>
            <p:cNvPr id="45" name="Group 27"/>
            <p:cNvGrpSpPr>
              <a:grpSpLocks/>
            </p:cNvGrpSpPr>
            <p:nvPr/>
          </p:nvGrpSpPr>
          <p:grpSpPr bwMode="auto">
            <a:xfrm rot="888597">
              <a:off x="4665664" y="1711325"/>
              <a:ext cx="422275" cy="1771650"/>
              <a:chOff x="1774" y="840"/>
              <a:chExt cx="440" cy="1843"/>
            </a:xfrm>
          </p:grpSpPr>
          <p:sp>
            <p:nvSpPr>
              <p:cNvPr id="46" name="Freeform 28"/>
              <p:cNvSpPr>
                <a:spLocks/>
              </p:cNvSpPr>
              <p:nvPr/>
            </p:nvSpPr>
            <p:spPr bwMode="auto">
              <a:xfrm>
                <a:off x="1774" y="840"/>
                <a:ext cx="440" cy="1843"/>
              </a:xfrm>
              <a:custGeom>
                <a:avLst/>
                <a:gdLst>
                  <a:gd name="T0" fmla="*/ 0 w 2638"/>
                  <a:gd name="T1" fmla="*/ 0 h 11057"/>
                  <a:gd name="T2" fmla="*/ 0 w 2638"/>
                  <a:gd name="T3" fmla="*/ 0 h 11057"/>
                  <a:gd name="T4" fmla="*/ 0 w 2638"/>
                  <a:gd name="T5" fmla="*/ 0 h 11057"/>
                  <a:gd name="T6" fmla="*/ 0 w 2638"/>
                  <a:gd name="T7" fmla="*/ 0 h 11057"/>
                  <a:gd name="T8" fmla="*/ 0 w 2638"/>
                  <a:gd name="T9" fmla="*/ 0 h 11057"/>
                  <a:gd name="T10" fmla="*/ 0 w 2638"/>
                  <a:gd name="T11" fmla="*/ 0 h 11057"/>
                  <a:gd name="T12" fmla="*/ 0 w 2638"/>
                  <a:gd name="T13" fmla="*/ 0 h 11057"/>
                  <a:gd name="T14" fmla="*/ 0 w 2638"/>
                  <a:gd name="T15" fmla="*/ 0 h 11057"/>
                  <a:gd name="T16" fmla="*/ 0 w 2638"/>
                  <a:gd name="T17" fmla="*/ 0 h 11057"/>
                  <a:gd name="T18" fmla="*/ 0 w 2638"/>
                  <a:gd name="T19" fmla="*/ 0 h 11057"/>
                  <a:gd name="T20" fmla="*/ 0 w 2638"/>
                  <a:gd name="T21" fmla="*/ 0 h 11057"/>
                  <a:gd name="T22" fmla="*/ 0 w 2638"/>
                  <a:gd name="T23" fmla="*/ 0 h 11057"/>
                  <a:gd name="T24" fmla="*/ 0 w 2638"/>
                  <a:gd name="T25" fmla="*/ 0 h 11057"/>
                  <a:gd name="T26" fmla="*/ 0 w 2638"/>
                  <a:gd name="T27" fmla="*/ 0 h 11057"/>
                  <a:gd name="T28" fmla="*/ 0 w 2638"/>
                  <a:gd name="T29" fmla="*/ 0 h 11057"/>
                  <a:gd name="T30" fmla="*/ 0 w 2638"/>
                  <a:gd name="T31" fmla="*/ 0 h 11057"/>
                  <a:gd name="T32" fmla="*/ 0 w 2638"/>
                  <a:gd name="T33" fmla="*/ 0 h 11057"/>
                  <a:gd name="T34" fmla="*/ 0 w 2638"/>
                  <a:gd name="T35" fmla="*/ 0 h 11057"/>
                  <a:gd name="T36" fmla="*/ 0 w 2638"/>
                  <a:gd name="T37" fmla="*/ 0 h 11057"/>
                  <a:gd name="T38" fmla="*/ 0 w 2638"/>
                  <a:gd name="T39" fmla="*/ 0 h 11057"/>
                  <a:gd name="T40" fmla="*/ 0 w 2638"/>
                  <a:gd name="T41" fmla="*/ 0 h 11057"/>
                  <a:gd name="T42" fmla="*/ 0 w 2638"/>
                  <a:gd name="T43" fmla="*/ 0 h 11057"/>
                  <a:gd name="T44" fmla="*/ 0 w 2638"/>
                  <a:gd name="T45" fmla="*/ 0 h 11057"/>
                  <a:gd name="T46" fmla="*/ 0 w 2638"/>
                  <a:gd name="T47" fmla="*/ 0 h 11057"/>
                  <a:gd name="T48" fmla="*/ 0 w 2638"/>
                  <a:gd name="T49" fmla="*/ 0 h 11057"/>
                  <a:gd name="T50" fmla="*/ 0 w 2638"/>
                  <a:gd name="T51" fmla="*/ 0 h 11057"/>
                  <a:gd name="T52" fmla="*/ 0 w 2638"/>
                  <a:gd name="T53" fmla="*/ 0 h 11057"/>
                  <a:gd name="T54" fmla="*/ 0 w 2638"/>
                  <a:gd name="T55" fmla="*/ 0 h 11057"/>
                  <a:gd name="T56" fmla="*/ 0 w 2638"/>
                  <a:gd name="T57" fmla="*/ 0 h 11057"/>
                  <a:gd name="T58" fmla="*/ 0 w 2638"/>
                  <a:gd name="T59" fmla="*/ 0 h 11057"/>
                  <a:gd name="T60" fmla="*/ 0 w 2638"/>
                  <a:gd name="T61" fmla="*/ 0 h 11057"/>
                  <a:gd name="T62" fmla="*/ 0 w 2638"/>
                  <a:gd name="T63" fmla="*/ 0 h 11057"/>
                  <a:gd name="T64" fmla="*/ 0 w 2638"/>
                  <a:gd name="T65" fmla="*/ 0 h 11057"/>
                  <a:gd name="T66" fmla="*/ 0 w 2638"/>
                  <a:gd name="T67" fmla="*/ 0 h 11057"/>
                  <a:gd name="T68" fmla="*/ 0 w 2638"/>
                  <a:gd name="T69" fmla="*/ 0 h 11057"/>
                  <a:gd name="T70" fmla="*/ 0 w 2638"/>
                  <a:gd name="T71" fmla="*/ 0 h 11057"/>
                  <a:gd name="T72" fmla="*/ 0 w 2638"/>
                  <a:gd name="T73" fmla="*/ 0 h 11057"/>
                  <a:gd name="T74" fmla="*/ 0 w 2638"/>
                  <a:gd name="T75" fmla="*/ 0 h 11057"/>
                  <a:gd name="T76" fmla="*/ 0 w 2638"/>
                  <a:gd name="T77" fmla="*/ 0 h 11057"/>
                  <a:gd name="T78" fmla="*/ 0 w 2638"/>
                  <a:gd name="T79" fmla="*/ 0 h 11057"/>
                  <a:gd name="T80" fmla="*/ 0 w 2638"/>
                  <a:gd name="T81" fmla="*/ 0 h 11057"/>
                  <a:gd name="T82" fmla="*/ 0 w 2638"/>
                  <a:gd name="T83" fmla="*/ 0 h 11057"/>
                  <a:gd name="T84" fmla="*/ 0 w 2638"/>
                  <a:gd name="T85" fmla="*/ 0 h 11057"/>
                  <a:gd name="T86" fmla="*/ 0 w 2638"/>
                  <a:gd name="T87" fmla="*/ 0 h 11057"/>
                  <a:gd name="T88" fmla="*/ 0 w 2638"/>
                  <a:gd name="T89" fmla="*/ 0 h 11057"/>
                  <a:gd name="T90" fmla="*/ 0 w 2638"/>
                  <a:gd name="T91" fmla="*/ 0 h 11057"/>
                  <a:gd name="T92" fmla="*/ 0 w 2638"/>
                  <a:gd name="T93" fmla="*/ 0 h 11057"/>
                  <a:gd name="T94" fmla="*/ 0 w 2638"/>
                  <a:gd name="T95" fmla="*/ 0 h 11057"/>
                  <a:gd name="T96" fmla="*/ 0 w 2638"/>
                  <a:gd name="T97" fmla="*/ 0 h 11057"/>
                  <a:gd name="T98" fmla="*/ 0 w 2638"/>
                  <a:gd name="T99" fmla="*/ 0 h 11057"/>
                  <a:gd name="T100" fmla="*/ 0 w 2638"/>
                  <a:gd name="T101" fmla="*/ 0 h 110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38"/>
                  <a:gd name="T154" fmla="*/ 0 h 11057"/>
                  <a:gd name="T155" fmla="*/ 2638 w 2638"/>
                  <a:gd name="T156" fmla="*/ 11057 h 110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38" h="11057">
                    <a:moveTo>
                      <a:pt x="2484" y="9803"/>
                    </a:moveTo>
                    <a:lnTo>
                      <a:pt x="2484" y="497"/>
                    </a:lnTo>
                    <a:lnTo>
                      <a:pt x="2588" y="443"/>
                    </a:lnTo>
                    <a:lnTo>
                      <a:pt x="2638" y="382"/>
                    </a:lnTo>
                    <a:lnTo>
                      <a:pt x="2638" y="328"/>
                    </a:lnTo>
                    <a:lnTo>
                      <a:pt x="2605" y="279"/>
                    </a:lnTo>
                    <a:lnTo>
                      <a:pt x="2555" y="235"/>
                    </a:lnTo>
                    <a:lnTo>
                      <a:pt x="2500" y="202"/>
                    </a:lnTo>
                    <a:lnTo>
                      <a:pt x="2457" y="180"/>
                    </a:lnTo>
                    <a:lnTo>
                      <a:pt x="2441" y="169"/>
                    </a:lnTo>
                    <a:lnTo>
                      <a:pt x="2205" y="103"/>
                    </a:lnTo>
                    <a:lnTo>
                      <a:pt x="1975" y="54"/>
                    </a:lnTo>
                    <a:lnTo>
                      <a:pt x="1751" y="21"/>
                    </a:lnTo>
                    <a:lnTo>
                      <a:pt x="1548" y="5"/>
                    </a:lnTo>
                    <a:lnTo>
                      <a:pt x="1357" y="0"/>
                    </a:lnTo>
                    <a:lnTo>
                      <a:pt x="1170" y="5"/>
                    </a:lnTo>
                    <a:lnTo>
                      <a:pt x="996" y="16"/>
                    </a:lnTo>
                    <a:lnTo>
                      <a:pt x="842" y="32"/>
                    </a:lnTo>
                    <a:lnTo>
                      <a:pt x="695" y="54"/>
                    </a:lnTo>
                    <a:lnTo>
                      <a:pt x="574" y="82"/>
                    </a:lnTo>
                    <a:lnTo>
                      <a:pt x="459" y="103"/>
                    </a:lnTo>
                    <a:lnTo>
                      <a:pt x="367" y="131"/>
                    </a:lnTo>
                    <a:lnTo>
                      <a:pt x="295" y="152"/>
                    </a:lnTo>
                    <a:lnTo>
                      <a:pt x="236" y="169"/>
                    </a:lnTo>
                    <a:lnTo>
                      <a:pt x="203" y="180"/>
                    </a:lnTo>
                    <a:lnTo>
                      <a:pt x="197" y="185"/>
                    </a:lnTo>
                    <a:lnTo>
                      <a:pt x="180" y="197"/>
                    </a:lnTo>
                    <a:lnTo>
                      <a:pt x="137" y="213"/>
                    </a:lnTo>
                    <a:lnTo>
                      <a:pt x="82" y="246"/>
                    </a:lnTo>
                    <a:lnTo>
                      <a:pt x="33" y="284"/>
                    </a:lnTo>
                    <a:lnTo>
                      <a:pt x="0" y="333"/>
                    </a:lnTo>
                    <a:lnTo>
                      <a:pt x="0" y="382"/>
                    </a:lnTo>
                    <a:lnTo>
                      <a:pt x="49" y="443"/>
                    </a:lnTo>
                    <a:lnTo>
                      <a:pt x="154" y="497"/>
                    </a:lnTo>
                    <a:lnTo>
                      <a:pt x="154" y="9836"/>
                    </a:lnTo>
                    <a:lnTo>
                      <a:pt x="164" y="9897"/>
                    </a:lnTo>
                    <a:lnTo>
                      <a:pt x="180" y="10055"/>
                    </a:lnTo>
                    <a:lnTo>
                      <a:pt x="236" y="10268"/>
                    </a:lnTo>
                    <a:lnTo>
                      <a:pt x="334" y="10504"/>
                    </a:lnTo>
                    <a:lnTo>
                      <a:pt x="492" y="10745"/>
                    </a:lnTo>
                    <a:lnTo>
                      <a:pt x="712" y="10931"/>
                    </a:lnTo>
                    <a:lnTo>
                      <a:pt x="1012" y="11046"/>
                    </a:lnTo>
                    <a:lnTo>
                      <a:pt x="1417" y="11057"/>
                    </a:lnTo>
                    <a:lnTo>
                      <a:pt x="1466" y="11057"/>
                    </a:lnTo>
                    <a:lnTo>
                      <a:pt x="1581" y="11040"/>
                    </a:lnTo>
                    <a:lnTo>
                      <a:pt x="1751" y="10997"/>
                    </a:lnTo>
                    <a:lnTo>
                      <a:pt x="1948" y="10909"/>
                    </a:lnTo>
                    <a:lnTo>
                      <a:pt x="2145" y="10767"/>
                    </a:lnTo>
                    <a:lnTo>
                      <a:pt x="2320" y="10548"/>
                    </a:lnTo>
                    <a:lnTo>
                      <a:pt x="2441" y="10225"/>
                    </a:lnTo>
                    <a:lnTo>
                      <a:pt x="2484" y="9803"/>
                    </a:lnTo>
                    <a:close/>
                  </a:path>
                </a:pathLst>
              </a:custGeom>
              <a:solidFill>
                <a:srgbClr val="0033C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47" name="Freeform 29"/>
              <p:cNvSpPr>
                <a:spLocks/>
              </p:cNvSpPr>
              <p:nvPr/>
            </p:nvSpPr>
            <p:spPr bwMode="auto">
              <a:xfrm>
                <a:off x="1859" y="1747"/>
                <a:ext cx="277" cy="868"/>
              </a:xfrm>
              <a:custGeom>
                <a:avLst/>
                <a:gdLst>
                  <a:gd name="T0" fmla="*/ 0 w 1663"/>
                  <a:gd name="T1" fmla="*/ 0 h 5206"/>
                  <a:gd name="T2" fmla="*/ 0 w 1663"/>
                  <a:gd name="T3" fmla="*/ 0 h 5206"/>
                  <a:gd name="T4" fmla="*/ 0 w 1663"/>
                  <a:gd name="T5" fmla="*/ 0 h 5206"/>
                  <a:gd name="T6" fmla="*/ 0 w 1663"/>
                  <a:gd name="T7" fmla="*/ 0 h 5206"/>
                  <a:gd name="T8" fmla="*/ 0 w 1663"/>
                  <a:gd name="T9" fmla="*/ 0 h 5206"/>
                  <a:gd name="T10" fmla="*/ 0 w 1663"/>
                  <a:gd name="T11" fmla="*/ 0 h 5206"/>
                  <a:gd name="T12" fmla="*/ 0 w 1663"/>
                  <a:gd name="T13" fmla="*/ 0 h 5206"/>
                  <a:gd name="T14" fmla="*/ 0 w 1663"/>
                  <a:gd name="T15" fmla="*/ 0 h 5206"/>
                  <a:gd name="T16" fmla="*/ 0 w 1663"/>
                  <a:gd name="T17" fmla="*/ 0 h 5206"/>
                  <a:gd name="T18" fmla="*/ 0 w 1663"/>
                  <a:gd name="T19" fmla="*/ 0 h 5206"/>
                  <a:gd name="T20" fmla="*/ 0 w 1663"/>
                  <a:gd name="T21" fmla="*/ 0 h 5206"/>
                  <a:gd name="T22" fmla="*/ 0 w 1663"/>
                  <a:gd name="T23" fmla="*/ 0 h 5206"/>
                  <a:gd name="T24" fmla="*/ 0 w 1663"/>
                  <a:gd name="T25" fmla="*/ 0 h 5206"/>
                  <a:gd name="T26" fmla="*/ 0 w 1663"/>
                  <a:gd name="T27" fmla="*/ 0 h 5206"/>
                  <a:gd name="T28" fmla="*/ 0 w 1663"/>
                  <a:gd name="T29" fmla="*/ 0 h 5206"/>
                  <a:gd name="T30" fmla="*/ 0 w 1663"/>
                  <a:gd name="T31" fmla="*/ 0 h 5206"/>
                  <a:gd name="T32" fmla="*/ 0 w 1663"/>
                  <a:gd name="T33" fmla="*/ 0 h 5206"/>
                  <a:gd name="T34" fmla="*/ 0 w 1663"/>
                  <a:gd name="T35" fmla="*/ 0 h 5206"/>
                  <a:gd name="T36" fmla="*/ 0 w 1663"/>
                  <a:gd name="T37" fmla="*/ 0 h 5206"/>
                  <a:gd name="T38" fmla="*/ 0 w 1663"/>
                  <a:gd name="T39" fmla="*/ 0 h 5206"/>
                  <a:gd name="T40" fmla="*/ 0 w 1663"/>
                  <a:gd name="T41" fmla="*/ 0 h 5206"/>
                  <a:gd name="T42" fmla="*/ 0 w 1663"/>
                  <a:gd name="T43" fmla="*/ 0 h 5206"/>
                  <a:gd name="T44" fmla="*/ 0 w 1663"/>
                  <a:gd name="T45" fmla="*/ 0 h 5206"/>
                  <a:gd name="T46" fmla="*/ 0 w 1663"/>
                  <a:gd name="T47" fmla="*/ 0 h 5206"/>
                  <a:gd name="T48" fmla="*/ 0 w 1663"/>
                  <a:gd name="T49" fmla="*/ 0 h 5206"/>
                  <a:gd name="T50" fmla="*/ 0 w 1663"/>
                  <a:gd name="T51" fmla="*/ 0 h 5206"/>
                  <a:gd name="T52" fmla="*/ 0 w 1663"/>
                  <a:gd name="T53" fmla="*/ 0 h 5206"/>
                  <a:gd name="T54" fmla="*/ 0 w 1663"/>
                  <a:gd name="T55" fmla="*/ 0 h 5206"/>
                  <a:gd name="T56" fmla="*/ 0 w 1663"/>
                  <a:gd name="T57" fmla="*/ 0 h 5206"/>
                  <a:gd name="T58" fmla="*/ 0 w 1663"/>
                  <a:gd name="T59" fmla="*/ 0 h 5206"/>
                  <a:gd name="T60" fmla="*/ 0 w 1663"/>
                  <a:gd name="T61" fmla="*/ 0 h 5206"/>
                  <a:gd name="T62" fmla="*/ 0 w 1663"/>
                  <a:gd name="T63" fmla="*/ 0 h 5206"/>
                  <a:gd name="T64" fmla="*/ 0 w 1663"/>
                  <a:gd name="T65" fmla="*/ 0 h 5206"/>
                  <a:gd name="T66" fmla="*/ 0 w 1663"/>
                  <a:gd name="T67" fmla="*/ 0 h 5206"/>
                  <a:gd name="T68" fmla="*/ 0 w 1663"/>
                  <a:gd name="T69" fmla="*/ 0 h 52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63"/>
                  <a:gd name="T106" fmla="*/ 0 h 5206"/>
                  <a:gd name="T107" fmla="*/ 1663 w 1663"/>
                  <a:gd name="T108" fmla="*/ 5206 h 52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63" h="5206">
                    <a:moveTo>
                      <a:pt x="0" y="0"/>
                    </a:moveTo>
                    <a:lnTo>
                      <a:pt x="6" y="12"/>
                    </a:lnTo>
                    <a:lnTo>
                      <a:pt x="33" y="17"/>
                    </a:lnTo>
                    <a:lnTo>
                      <a:pt x="65" y="44"/>
                    </a:lnTo>
                    <a:lnTo>
                      <a:pt x="115" y="66"/>
                    </a:lnTo>
                    <a:lnTo>
                      <a:pt x="180" y="94"/>
                    </a:lnTo>
                    <a:lnTo>
                      <a:pt x="262" y="115"/>
                    </a:lnTo>
                    <a:lnTo>
                      <a:pt x="350" y="148"/>
                    </a:lnTo>
                    <a:lnTo>
                      <a:pt x="454" y="176"/>
                    </a:lnTo>
                    <a:lnTo>
                      <a:pt x="569" y="192"/>
                    </a:lnTo>
                    <a:lnTo>
                      <a:pt x="694" y="209"/>
                    </a:lnTo>
                    <a:lnTo>
                      <a:pt x="832" y="209"/>
                    </a:lnTo>
                    <a:lnTo>
                      <a:pt x="979" y="197"/>
                    </a:lnTo>
                    <a:lnTo>
                      <a:pt x="1127" y="181"/>
                    </a:lnTo>
                    <a:lnTo>
                      <a:pt x="1302" y="148"/>
                    </a:lnTo>
                    <a:lnTo>
                      <a:pt x="1472" y="99"/>
                    </a:lnTo>
                    <a:lnTo>
                      <a:pt x="1663" y="33"/>
                    </a:lnTo>
                    <a:lnTo>
                      <a:pt x="1663" y="4293"/>
                    </a:lnTo>
                    <a:lnTo>
                      <a:pt x="1663" y="4331"/>
                    </a:lnTo>
                    <a:lnTo>
                      <a:pt x="1653" y="4429"/>
                    </a:lnTo>
                    <a:lnTo>
                      <a:pt x="1630" y="4572"/>
                    </a:lnTo>
                    <a:lnTo>
                      <a:pt x="1581" y="4736"/>
                    </a:lnTo>
                    <a:lnTo>
                      <a:pt x="1499" y="4900"/>
                    </a:lnTo>
                    <a:lnTo>
                      <a:pt x="1373" y="5048"/>
                    </a:lnTo>
                    <a:lnTo>
                      <a:pt x="1203" y="5157"/>
                    </a:lnTo>
                    <a:lnTo>
                      <a:pt x="979" y="5206"/>
                    </a:lnTo>
                    <a:lnTo>
                      <a:pt x="941" y="5206"/>
                    </a:lnTo>
                    <a:lnTo>
                      <a:pt x="832" y="5206"/>
                    </a:lnTo>
                    <a:lnTo>
                      <a:pt x="678" y="5190"/>
                    </a:lnTo>
                    <a:lnTo>
                      <a:pt x="503" y="5140"/>
                    </a:lnTo>
                    <a:lnTo>
                      <a:pt x="323" y="5048"/>
                    </a:lnTo>
                    <a:lnTo>
                      <a:pt x="164" y="4900"/>
                    </a:lnTo>
                    <a:lnTo>
                      <a:pt x="49" y="4687"/>
                    </a:lnTo>
                    <a:lnTo>
                      <a:pt x="0" y="43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9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48" name="Freeform 30"/>
              <p:cNvSpPr>
                <a:spLocks/>
              </p:cNvSpPr>
              <p:nvPr/>
            </p:nvSpPr>
            <p:spPr bwMode="auto">
              <a:xfrm>
                <a:off x="1836" y="918"/>
                <a:ext cx="312" cy="24"/>
              </a:xfrm>
              <a:custGeom>
                <a:avLst/>
                <a:gdLst>
                  <a:gd name="T0" fmla="*/ 0 w 1877"/>
                  <a:gd name="T1" fmla="*/ 0 h 148"/>
                  <a:gd name="T2" fmla="*/ 0 w 1877"/>
                  <a:gd name="T3" fmla="*/ 0 h 148"/>
                  <a:gd name="T4" fmla="*/ 0 w 1877"/>
                  <a:gd name="T5" fmla="*/ 0 h 148"/>
                  <a:gd name="T6" fmla="*/ 0 w 1877"/>
                  <a:gd name="T7" fmla="*/ 0 h 148"/>
                  <a:gd name="T8" fmla="*/ 0 w 1877"/>
                  <a:gd name="T9" fmla="*/ 0 h 148"/>
                  <a:gd name="T10" fmla="*/ 0 w 1877"/>
                  <a:gd name="T11" fmla="*/ 0 h 148"/>
                  <a:gd name="T12" fmla="*/ 0 w 1877"/>
                  <a:gd name="T13" fmla="*/ 0 h 148"/>
                  <a:gd name="T14" fmla="*/ 0 w 1877"/>
                  <a:gd name="T15" fmla="*/ 0 h 148"/>
                  <a:gd name="T16" fmla="*/ 0 w 1877"/>
                  <a:gd name="T17" fmla="*/ 0 h 148"/>
                  <a:gd name="T18" fmla="*/ 0 w 1877"/>
                  <a:gd name="T19" fmla="*/ 0 h 148"/>
                  <a:gd name="T20" fmla="*/ 0 w 1877"/>
                  <a:gd name="T21" fmla="*/ 0 h 148"/>
                  <a:gd name="T22" fmla="*/ 0 w 1877"/>
                  <a:gd name="T23" fmla="*/ 0 h 148"/>
                  <a:gd name="T24" fmla="*/ 0 w 1877"/>
                  <a:gd name="T25" fmla="*/ 0 h 148"/>
                  <a:gd name="T26" fmla="*/ 0 w 1877"/>
                  <a:gd name="T27" fmla="*/ 0 h 148"/>
                  <a:gd name="T28" fmla="*/ 0 w 1877"/>
                  <a:gd name="T29" fmla="*/ 0 h 148"/>
                  <a:gd name="T30" fmla="*/ 0 w 1877"/>
                  <a:gd name="T31" fmla="*/ 0 h 148"/>
                  <a:gd name="T32" fmla="*/ 0 w 1877"/>
                  <a:gd name="T33" fmla="*/ 0 h 148"/>
                  <a:gd name="T34" fmla="*/ 0 w 1877"/>
                  <a:gd name="T35" fmla="*/ 0 h 148"/>
                  <a:gd name="T36" fmla="*/ 0 w 1877"/>
                  <a:gd name="T37" fmla="*/ 0 h 148"/>
                  <a:gd name="T38" fmla="*/ 0 w 1877"/>
                  <a:gd name="T39" fmla="*/ 0 h 148"/>
                  <a:gd name="T40" fmla="*/ 0 w 1877"/>
                  <a:gd name="T41" fmla="*/ 0 h 148"/>
                  <a:gd name="T42" fmla="*/ 0 w 1877"/>
                  <a:gd name="T43" fmla="*/ 0 h 148"/>
                  <a:gd name="T44" fmla="*/ 0 w 1877"/>
                  <a:gd name="T45" fmla="*/ 0 h 148"/>
                  <a:gd name="T46" fmla="*/ 0 w 1877"/>
                  <a:gd name="T47" fmla="*/ 0 h 148"/>
                  <a:gd name="T48" fmla="*/ 0 w 1877"/>
                  <a:gd name="T49" fmla="*/ 0 h 148"/>
                  <a:gd name="T50" fmla="*/ 0 w 1877"/>
                  <a:gd name="T51" fmla="*/ 0 h 148"/>
                  <a:gd name="T52" fmla="*/ 0 w 1877"/>
                  <a:gd name="T53" fmla="*/ 0 h 148"/>
                  <a:gd name="T54" fmla="*/ 0 w 1877"/>
                  <a:gd name="T55" fmla="*/ 0 h 148"/>
                  <a:gd name="T56" fmla="*/ 0 w 1877"/>
                  <a:gd name="T57" fmla="*/ 0 h 148"/>
                  <a:gd name="T58" fmla="*/ 0 w 1877"/>
                  <a:gd name="T59" fmla="*/ 0 h 148"/>
                  <a:gd name="T60" fmla="*/ 0 w 1877"/>
                  <a:gd name="T61" fmla="*/ 0 h 148"/>
                  <a:gd name="T62" fmla="*/ 0 w 1877"/>
                  <a:gd name="T63" fmla="*/ 0 h 148"/>
                  <a:gd name="T64" fmla="*/ 0 w 1877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7"/>
                  <a:gd name="T100" fmla="*/ 0 h 148"/>
                  <a:gd name="T101" fmla="*/ 1877 w 1877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7" h="148">
                    <a:moveTo>
                      <a:pt x="0" y="0"/>
                    </a:moveTo>
                    <a:lnTo>
                      <a:pt x="10" y="0"/>
                    </a:lnTo>
                    <a:lnTo>
                      <a:pt x="43" y="17"/>
                    </a:lnTo>
                    <a:lnTo>
                      <a:pt x="92" y="28"/>
                    </a:lnTo>
                    <a:lnTo>
                      <a:pt x="164" y="50"/>
                    </a:lnTo>
                    <a:lnTo>
                      <a:pt x="246" y="66"/>
                    </a:lnTo>
                    <a:lnTo>
                      <a:pt x="345" y="94"/>
                    </a:lnTo>
                    <a:lnTo>
                      <a:pt x="459" y="110"/>
                    </a:lnTo>
                    <a:lnTo>
                      <a:pt x="590" y="127"/>
                    </a:lnTo>
                    <a:lnTo>
                      <a:pt x="728" y="143"/>
                    </a:lnTo>
                    <a:lnTo>
                      <a:pt x="875" y="148"/>
                    </a:lnTo>
                    <a:lnTo>
                      <a:pt x="1033" y="148"/>
                    </a:lnTo>
                    <a:lnTo>
                      <a:pt x="1187" y="143"/>
                    </a:lnTo>
                    <a:lnTo>
                      <a:pt x="1351" y="127"/>
                    </a:lnTo>
                    <a:lnTo>
                      <a:pt x="1526" y="94"/>
                    </a:lnTo>
                    <a:lnTo>
                      <a:pt x="1696" y="61"/>
                    </a:lnTo>
                    <a:lnTo>
                      <a:pt x="1877" y="0"/>
                    </a:lnTo>
                    <a:lnTo>
                      <a:pt x="1870" y="0"/>
                    </a:lnTo>
                    <a:lnTo>
                      <a:pt x="1838" y="12"/>
                    </a:lnTo>
                    <a:lnTo>
                      <a:pt x="1778" y="12"/>
                    </a:lnTo>
                    <a:lnTo>
                      <a:pt x="1706" y="17"/>
                    </a:lnTo>
                    <a:lnTo>
                      <a:pt x="1614" y="28"/>
                    </a:lnTo>
                    <a:lnTo>
                      <a:pt x="1509" y="33"/>
                    </a:lnTo>
                    <a:lnTo>
                      <a:pt x="1394" y="45"/>
                    </a:lnTo>
                    <a:lnTo>
                      <a:pt x="1263" y="45"/>
                    </a:lnTo>
                    <a:lnTo>
                      <a:pt x="1132" y="50"/>
                    </a:lnTo>
                    <a:lnTo>
                      <a:pt x="984" y="50"/>
                    </a:lnTo>
                    <a:lnTo>
                      <a:pt x="826" y="50"/>
                    </a:lnTo>
                    <a:lnTo>
                      <a:pt x="662" y="50"/>
                    </a:lnTo>
                    <a:lnTo>
                      <a:pt x="498" y="45"/>
                    </a:lnTo>
                    <a:lnTo>
                      <a:pt x="339" y="33"/>
                    </a:lnTo>
                    <a:lnTo>
                      <a:pt x="16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49" name="Freeform 31"/>
              <p:cNvSpPr>
                <a:spLocks/>
              </p:cNvSpPr>
              <p:nvPr/>
            </p:nvSpPr>
            <p:spPr bwMode="auto">
              <a:xfrm>
                <a:off x="1890" y="1820"/>
                <a:ext cx="165" cy="726"/>
              </a:xfrm>
              <a:custGeom>
                <a:avLst/>
                <a:gdLst>
                  <a:gd name="T0" fmla="*/ 0 w 990"/>
                  <a:gd name="T1" fmla="*/ 0 h 4357"/>
                  <a:gd name="T2" fmla="*/ 0 w 990"/>
                  <a:gd name="T3" fmla="*/ 0 h 4357"/>
                  <a:gd name="T4" fmla="*/ 0 w 990"/>
                  <a:gd name="T5" fmla="*/ 0 h 4357"/>
                  <a:gd name="T6" fmla="*/ 0 w 990"/>
                  <a:gd name="T7" fmla="*/ 0 h 4357"/>
                  <a:gd name="T8" fmla="*/ 0 w 990"/>
                  <a:gd name="T9" fmla="*/ 0 h 4357"/>
                  <a:gd name="T10" fmla="*/ 0 w 990"/>
                  <a:gd name="T11" fmla="*/ 0 h 4357"/>
                  <a:gd name="T12" fmla="*/ 0 w 990"/>
                  <a:gd name="T13" fmla="*/ 0 h 4357"/>
                  <a:gd name="T14" fmla="*/ 0 w 990"/>
                  <a:gd name="T15" fmla="*/ 0 h 4357"/>
                  <a:gd name="T16" fmla="*/ 0 w 990"/>
                  <a:gd name="T17" fmla="*/ 0 h 4357"/>
                  <a:gd name="T18" fmla="*/ 0 w 990"/>
                  <a:gd name="T19" fmla="*/ 0 h 4357"/>
                  <a:gd name="T20" fmla="*/ 0 w 990"/>
                  <a:gd name="T21" fmla="*/ 0 h 4357"/>
                  <a:gd name="T22" fmla="*/ 0 w 990"/>
                  <a:gd name="T23" fmla="*/ 0 h 4357"/>
                  <a:gd name="T24" fmla="*/ 0 w 990"/>
                  <a:gd name="T25" fmla="*/ 0 h 4357"/>
                  <a:gd name="T26" fmla="*/ 0 w 990"/>
                  <a:gd name="T27" fmla="*/ 0 h 4357"/>
                  <a:gd name="T28" fmla="*/ 0 w 990"/>
                  <a:gd name="T29" fmla="*/ 0 h 4357"/>
                  <a:gd name="T30" fmla="*/ 0 w 990"/>
                  <a:gd name="T31" fmla="*/ 0 h 4357"/>
                  <a:gd name="T32" fmla="*/ 0 w 990"/>
                  <a:gd name="T33" fmla="*/ 0 h 4357"/>
                  <a:gd name="T34" fmla="*/ 0 w 990"/>
                  <a:gd name="T35" fmla="*/ 0 h 4357"/>
                  <a:gd name="T36" fmla="*/ 0 w 990"/>
                  <a:gd name="T37" fmla="*/ 0 h 4357"/>
                  <a:gd name="T38" fmla="*/ 0 w 990"/>
                  <a:gd name="T39" fmla="*/ 0 h 4357"/>
                  <a:gd name="T40" fmla="*/ 0 w 990"/>
                  <a:gd name="T41" fmla="*/ 0 h 4357"/>
                  <a:gd name="T42" fmla="*/ 0 w 990"/>
                  <a:gd name="T43" fmla="*/ 0 h 4357"/>
                  <a:gd name="T44" fmla="*/ 0 w 990"/>
                  <a:gd name="T45" fmla="*/ 0 h 4357"/>
                  <a:gd name="T46" fmla="*/ 0 w 990"/>
                  <a:gd name="T47" fmla="*/ 0 h 4357"/>
                  <a:gd name="T48" fmla="*/ 0 w 990"/>
                  <a:gd name="T49" fmla="*/ 0 h 4357"/>
                  <a:gd name="T50" fmla="*/ 0 w 990"/>
                  <a:gd name="T51" fmla="*/ 0 h 4357"/>
                  <a:gd name="T52" fmla="*/ 0 w 990"/>
                  <a:gd name="T53" fmla="*/ 0 h 4357"/>
                  <a:gd name="T54" fmla="*/ 0 w 990"/>
                  <a:gd name="T55" fmla="*/ 0 h 4357"/>
                  <a:gd name="T56" fmla="*/ 0 w 990"/>
                  <a:gd name="T57" fmla="*/ 0 h 4357"/>
                  <a:gd name="T58" fmla="*/ 0 w 990"/>
                  <a:gd name="T59" fmla="*/ 0 h 4357"/>
                  <a:gd name="T60" fmla="*/ 0 w 990"/>
                  <a:gd name="T61" fmla="*/ 0 h 4357"/>
                  <a:gd name="T62" fmla="*/ 0 w 990"/>
                  <a:gd name="T63" fmla="*/ 0 h 4357"/>
                  <a:gd name="T64" fmla="*/ 0 w 990"/>
                  <a:gd name="T65" fmla="*/ 0 h 4357"/>
                  <a:gd name="T66" fmla="*/ 0 w 990"/>
                  <a:gd name="T67" fmla="*/ 0 h 4357"/>
                  <a:gd name="T68" fmla="*/ 0 w 990"/>
                  <a:gd name="T69" fmla="*/ 0 h 4357"/>
                  <a:gd name="T70" fmla="*/ 0 w 990"/>
                  <a:gd name="T71" fmla="*/ 0 h 4357"/>
                  <a:gd name="T72" fmla="*/ 0 w 990"/>
                  <a:gd name="T73" fmla="*/ 0 h 4357"/>
                  <a:gd name="T74" fmla="*/ 0 w 990"/>
                  <a:gd name="T75" fmla="*/ 0 h 4357"/>
                  <a:gd name="T76" fmla="*/ 0 w 990"/>
                  <a:gd name="T77" fmla="*/ 0 h 4357"/>
                  <a:gd name="T78" fmla="*/ 0 w 990"/>
                  <a:gd name="T79" fmla="*/ 0 h 4357"/>
                  <a:gd name="T80" fmla="*/ 0 w 990"/>
                  <a:gd name="T81" fmla="*/ 0 h 4357"/>
                  <a:gd name="T82" fmla="*/ 0 w 990"/>
                  <a:gd name="T83" fmla="*/ 0 h 4357"/>
                  <a:gd name="T84" fmla="*/ 0 w 990"/>
                  <a:gd name="T85" fmla="*/ 0 h 4357"/>
                  <a:gd name="T86" fmla="*/ 0 w 990"/>
                  <a:gd name="T87" fmla="*/ 0 h 4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90"/>
                  <a:gd name="T133" fmla="*/ 0 h 4357"/>
                  <a:gd name="T134" fmla="*/ 990 w 990"/>
                  <a:gd name="T135" fmla="*/ 4357 h 4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90" h="4357">
                    <a:moveTo>
                      <a:pt x="804" y="164"/>
                    </a:moveTo>
                    <a:lnTo>
                      <a:pt x="761" y="164"/>
                    </a:lnTo>
                    <a:lnTo>
                      <a:pt x="711" y="153"/>
                    </a:lnTo>
                    <a:lnTo>
                      <a:pt x="662" y="147"/>
                    </a:lnTo>
                    <a:lnTo>
                      <a:pt x="613" y="120"/>
                    </a:lnTo>
                    <a:lnTo>
                      <a:pt x="574" y="103"/>
                    </a:lnTo>
                    <a:lnTo>
                      <a:pt x="525" y="82"/>
                    </a:lnTo>
                    <a:lnTo>
                      <a:pt x="482" y="54"/>
                    </a:lnTo>
                    <a:lnTo>
                      <a:pt x="432" y="38"/>
                    </a:lnTo>
                    <a:lnTo>
                      <a:pt x="367" y="16"/>
                    </a:lnTo>
                    <a:lnTo>
                      <a:pt x="301" y="5"/>
                    </a:lnTo>
                    <a:lnTo>
                      <a:pt x="235" y="0"/>
                    </a:lnTo>
                    <a:lnTo>
                      <a:pt x="170" y="0"/>
                    </a:lnTo>
                    <a:lnTo>
                      <a:pt x="114" y="5"/>
                    </a:lnTo>
                    <a:lnTo>
                      <a:pt x="66" y="21"/>
                    </a:lnTo>
                    <a:lnTo>
                      <a:pt x="33" y="49"/>
                    </a:lnTo>
                    <a:lnTo>
                      <a:pt x="11" y="87"/>
                    </a:lnTo>
                    <a:lnTo>
                      <a:pt x="0" y="180"/>
                    </a:lnTo>
                    <a:lnTo>
                      <a:pt x="11" y="262"/>
                    </a:lnTo>
                    <a:lnTo>
                      <a:pt x="33" y="350"/>
                    </a:lnTo>
                    <a:lnTo>
                      <a:pt x="76" y="443"/>
                    </a:lnTo>
                    <a:lnTo>
                      <a:pt x="120" y="530"/>
                    </a:lnTo>
                    <a:lnTo>
                      <a:pt x="170" y="624"/>
                    </a:lnTo>
                    <a:lnTo>
                      <a:pt x="203" y="711"/>
                    </a:lnTo>
                    <a:lnTo>
                      <a:pt x="235" y="809"/>
                    </a:lnTo>
                    <a:lnTo>
                      <a:pt x="252" y="919"/>
                    </a:lnTo>
                    <a:lnTo>
                      <a:pt x="252" y="1023"/>
                    </a:lnTo>
                    <a:lnTo>
                      <a:pt x="235" y="1133"/>
                    </a:lnTo>
                    <a:lnTo>
                      <a:pt x="196" y="1220"/>
                    </a:lnTo>
                    <a:lnTo>
                      <a:pt x="153" y="1313"/>
                    </a:lnTo>
                    <a:lnTo>
                      <a:pt x="137" y="1423"/>
                    </a:lnTo>
                    <a:lnTo>
                      <a:pt x="120" y="1527"/>
                    </a:lnTo>
                    <a:lnTo>
                      <a:pt x="98" y="1637"/>
                    </a:lnTo>
                    <a:lnTo>
                      <a:pt x="83" y="1784"/>
                    </a:lnTo>
                    <a:lnTo>
                      <a:pt x="120" y="1921"/>
                    </a:lnTo>
                    <a:lnTo>
                      <a:pt x="196" y="2064"/>
                    </a:lnTo>
                    <a:lnTo>
                      <a:pt x="262" y="2200"/>
                    </a:lnTo>
                    <a:lnTo>
                      <a:pt x="285" y="2266"/>
                    </a:lnTo>
                    <a:lnTo>
                      <a:pt x="301" y="2343"/>
                    </a:lnTo>
                    <a:lnTo>
                      <a:pt x="301" y="2414"/>
                    </a:lnTo>
                    <a:lnTo>
                      <a:pt x="295" y="2491"/>
                    </a:lnTo>
                    <a:lnTo>
                      <a:pt x="229" y="2726"/>
                    </a:lnTo>
                    <a:lnTo>
                      <a:pt x="170" y="2967"/>
                    </a:lnTo>
                    <a:lnTo>
                      <a:pt x="137" y="3202"/>
                    </a:lnTo>
                    <a:lnTo>
                      <a:pt x="120" y="3432"/>
                    </a:lnTo>
                    <a:lnTo>
                      <a:pt x="147" y="3662"/>
                    </a:lnTo>
                    <a:lnTo>
                      <a:pt x="213" y="3886"/>
                    </a:lnTo>
                    <a:lnTo>
                      <a:pt x="328" y="4084"/>
                    </a:lnTo>
                    <a:lnTo>
                      <a:pt x="498" y="4264"/>
                    </a:lnTo>
                    <a:lnTo>
                      <a:pt x="564" y="4307"/>
                    </a:lnTo>
                    <a:lnTo>
                      <a:pt x="646" y="4340"/>
                    </a:lnTo>
                    <a:lnTo>
                      <a:pt x="728" y="4357"/>
                    </a:lnTo>
                    <a:lnTo>
                      <a:pt x="804" y="4346"/>
                    </a:lnTo>
                    <a:lnTo>
                      <a:pt x="876" y="4330"/>
                    </a:lnTo>
                    <a:lnTo>
                      <a:pt x="935" y="4291"/>
                    </a:lnTo>
                    <a:lnTo>
                      <a:pt x="974" y="4231"/>
                    </a:lnTo>
                    <a:lnTo>
                      <a:pt x="990" y="4149"/>
                    </a:lnTo>
                    <a:lnTo>
                      <a:pt x="984" y="4018"/>
                    </a:lnTo>
                    <a:lnTo>
                      <a:pt x="951" y="3886"/>
                    </a:lnTo>
                    <a:lnTo>
                      <a:pt x="908" y="3760"/>
                    </a:lnTo>
                    <a:lnTo>
                      <a:pt x="859" y="3629"/>
                    </a:lnTo>
                    <a:lnTo>
                      <a:pt x="810" y="3497"/>
                    </a:lnTo>
                    <a:lnTo>
                      <a:pt x="787" y="3366"/>
                    </a:lnTo>
                    <a:lnTo>
                      <a:pt x="771" y="3235"/>
                    </a:lnTo>
                    <a:lnTo>
                      <a:pt x="787" y="3087"/>
                    </a:lnTo>
                    <a:lnTo>
                      <a:pt x="810" y="2918"/>
                    </a:lnTo>
                    <a:lnTo>
                      <a:pt x="843" y="2753"/>
                    </a:lnTo>
                    <a:lnTo>
                      <a:pt x="859" y="2589"/>
                    </a:lnTo>
                    <a:lnTo>
                      <a:pt x="843" y="2414"/>
                    </a:lnTo>
                    <a:lnTo>
                      <a:pt x="804" y="2200"/>
                    </a:lnTo>
                    <a:lnTo>
                      <a:pt x="755" y="1998"/>
                    </a:lnTo>
                    <a:lnTo>
                      <a:pt x="705" y="1790"/>
                    </a:lnTo>
                    <a:lnTo>
                      <a:pt x="672" y="1593"/>
                    </a:lnTo>
                    <a:lnTo>
                      <a:pt x="646" y="1390"/>
                    </a:lnTo>
                    <a:lnTo>
                      <a:pt x="646" y="1198"/>
                    </a:lnTo>
                    <a:lnTo>
                      <a:pt x="662" y="990"/>
                    </a:lnTo>
                    <a:lnTo>
                      <a:pt x="722" y="788"/>
                    </a:lnTo>
                    <a:lnTo>
                      <a:pt x="755" y="711"/>
                    </a:lnTo>
                    <a:lnTo>
                      <a:pt x="804" y="629"/>
                    </a:lnTo>
                    <a:lnTo>
                      <a:pt x="853" y="542"/>
                    </a:lnTo>
                    <a:lnTo>
                      <a:pt x="892" y="459"/>
                    </a:lnTo>
                    <a:lnTo>
                      <a:pt x="925" y="366"/>
                    </a:lnTo>
                    <a:lnTo>
                      <a:pt x="941" y="284"/>
                    </a:lnTo>
                    <a:lnTo>
                      <a:pt x="919" y="202"/>
                    </a:lnTo>
                    <a:lnTo>
                      <a:pt x="853" y="136"/>
                    </a:lnTo>
                    <a:lnTo>
                      <a:pt x="843" y="136"/>
                    </a:lnTo>
                    <a:lnTo>
                      <a:pt x="826" y="147"/>
                    </a:lnTo>
                    <a:lnTo>
                      <a:pt x="820" y="153"/>
                    </a:lnTo>
                    <a:lnTo>
                      <a:pt x="804" y="164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857" y="988"/>
                <a:ext cx="175" cy="673"/>
              </a:xfrm>
              <a:custGeom>
                <a:avLst/>
                <a:gdLst>
                  <a:gd name="T0" fmla="*/ 0 w 1056"/>
                  <a:gd name="T1" fmla="*/ 0 h 4040"/>
                  <a:gd name="T2" fmla="*/ 0 w 1056"/>
                  <a:gd name="T3" fmla="*/ 0 h 4040"/>
                  <a:gd name="T4" fmla="*/ 0 w 1056"/>
                  <a:gd name="T5" fmla="*/ 0 h 4040"/>
                  <a:gd name="T6" fmla="*/ 0 w 1056"/>
                  <a:gd name="T7" fmla="*/ 0 h 4040"/>
                  <a:gd name="T8" fmla="*/ 0 w 1056"/>
                  <a:gd name="T9" fmla="*/ 0 h 4040"/>
                  <a:gd name="T10" fmla="*/ 0 w 1056"/>
                  <a:gd name="T11" fmla="*/ 0 h 4040"/>
                  <a:gd name="T12" fmla="*/ 0 w 1056"/>
                  <a:gd name="T13" fmla="*/ 0 h 4040"/>
                  <a:gd name="T14" fmla="*/ 0 w 1056"/>
                  <a:gd name="T15" fmla="*/ 0 h 4040"/>
                  <a:gd name="T16" fmla="*/ 0 w 1056"/>
                  <a:gd name="T17" fmla="*/ 0 h 4040"/>
                  <a:gd name="T18" fmla="*/ 0 w 1056"/>
                  <a:gd name="T19" fmla="*/ 0 h 4040"/>
                  <a:gd name="T20" fmla="*/ 0 w 1056"/>
                  <a:gd name="T21" fmla="*/ 0 h 4040"/>
                  <a:gd name="T22" fmla="*/ 0 w 1056"/>
                  <a:gd name="T23" fmla="*/ 0 h 4040"/>
                  <a:gd name="T24" fmla="*/ 0 w 1056"/>
                  <a:gd name="T25" fmla="*/ 0 h 4040"/>
                  <a:gd name="T26" fmla="*/ 0 w 1056"/>
                  <a:gd name="T27" fmla="*/ 0 h 4040"/>
                  <a:gd name="T28" fmla="*/ 0 w 1056"/>
                  <a:gd name="T29" fmla="*/ 0 h 4040"/>
                  <a:gd name="T30" fmla="*/ 0 w 1056"/>
                  <a:gd name="T31" fmla="*/ 0 h 4040"/>
                  <a:gd name="T32" fmla="*/ 0 w 1056"/>
                  <a:gd name="T33" fmla="*/ 0 h 4040"/>
                  <a:gd name="T34" fmla="*/ 0 w 1056"/>
                  <a:gd name="T35" fmla="*/ 0 h 4040"/>
                  <a:gd name="T36" fmla="*/ 0 w 1056"/>
                  <a:gd name="T37" fmla="*/ 0 h 40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56"/>
                  <a:gd name="T58" fmla="*/ 0 h 4040"/>
                  <a:gd name="T59" fmla="*/ 1056 w 1056"/>
                  <a:gd name="T60" fmla="*/ 4040 h 40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56" h="4040">
                    <a:moveTo>
                      <a:pt x="0" y="0"/>
                    </a:moveTo>
                    <a:lnTo>
                      <a:pt x="23" y="4040"/>
                    </a:lnTo>
                    <a:lnTo>
                      <a:pt x="50" y="4029"/>
                    </a:lnTo>
                    <a:lnTo>
                      <a:pt x="121" y="4012"/>
                    </a:lnTo>
                    <a:lnTo>
                      <a:pt x="236" y="3991"/>
                    </a:lnTo>
                    <a:lnTo>
                      <a:pt x="373" y="3963"/>
                    </a:lnTo>
                    <a:lnTo>
                      <a:pt x="537" y="3942"/>
                    </a:lnTo>
                    <a:lnTo>
                      <a:pt x="711" y="3925"/>
                    </a:lnTo>
                    <a:lnTo>
                      <a:pt x="892" y="3914"/>
                    </a:lnTo>
                    <a:lnTo>
                      <a:pt x="1056" y="3925"/>
                    </a:lnTo>
                    <a:lnTo>
                      <a:pt x="1046" y="50"/>
                    </a:lnTo>
                    <a:lnTo>
                      <a:pt x="1023" y="50"/>
                    </a:lnTo>
                    <a:lnTo>
                      <a:pt x="964" y="50"/>
                    </a:lnTo>
                    <a:lnTo>
                      <a:pt x="865" y="50"/>
                    </a:lnTo>
                    <a:lnTo>
                      <a:pt x="728" y="50"/>
                    </a:lnTo>
                    <a:lnTo>
                      <a:pt x="570" y="50"/>
                    </a:lnTo>
                    <a:lnTo>
                      <a:pt x="389" y="38"/>
                    </a:lnTo>
                    <a:lnTo>
                      <a:pt x="197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B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1" name="Freeform 33"/>
              <p:cNvSpPr>
                <a:spLocks/>
              </p:cNvSpPr>
              <p:nvPr/>
            </p:nvSpPr>
            <p:spPr bwMode="auto">
              <a:xfrm>
                <a:off x="1877" y="1691"/>
                <a:ext cx="155" cy="39"/>
              </a:xfrm>
              <a:custGeom>
                <a:avLst/>
                <a:gdLst>
                  <a:gd name="T0" fmla="*/ 0 w 935"/>
                  <a:gd name="T1" fmla="*/ 0 h 235"/>
                  <a:gd name="T2" fmla="*/ 0 w 935"/>
                  <a:gd name="T3" fmla="*/ 0 h 235"/>
                  <a:gd name="T4" fmla="*/ 0 w 935"/>
                  <a:gd name="T5" fmla="*/ 0 h 235"/>
                  <a:gd name="T6" fmla="*/ 0 w 935"/>
                  <a:gd name="T7" fmla="*/ 0 h 235"/>
                  <a:gd name="T8" fmla="*/ 0 w 935"/>
                  <a:gd name="T9" fmla="*/ 0 h 235"/>
                  <a:gd name="T10" fmla="*/ 0 w 935"/>
                  <a:gd name="T11" fmla="*/ 0 h 235"/>
                  <a:gd name="T12" fmla="*/ 0 w 935"/>
                  <a:gd name="T13" fmla="*/ 0 h 235"/>
                  <a:gd name="T14" fmla="*/ 0 w 935"/>
                  <a:gd name="T15" fmla="*/ 0 h 235"/>
                  <a:gd name="T16" fmla="*/ 0 w 935"/>
                  <a:gd name="T17" fmla="*/ 0 h 235"/>
                  <a:gd name="T18" fmla="*/ 0 w 935"/>
                  <a:gd name="T19" fmla="*/ 0 h 235"/>
                  <a:gd name="T20" fmla="*/ 0 w 935"/>
                  <a:gd name="T21" fmla="*/ 0 h 235"/>
                  <a:gd name="T22" fmla="*/ 0 w 935"/>
                  <a:gd name="T23" fmla="*/ 0 h 235"/>
                  <a:gd name="T24" fmla="*/ 0 w 935"/>
                  <a:gd name="T25" fmla="*/ 0 h 235"/>
                  <a:gd name="T26" fmla="*/ 0 w 935"/>
                  <a:gd name="T27" fmla="*/ 0 h 235"/>
                  <a:gd name="T28" fmla="*/ 0 w 935"/>
                  <a:gd name="T29" fmla="*/ 0 h 235"/>
                  <a:gd name="T30" fmla="*/ 0 w 935"/>
                  <a:gd name="T31" fmla="*/ 0 h 235"/>
                  <a:gd name="T32" fmla="*/ 0 w 935"/>
                  <a:gd name="T33" fmla="*/ 0 h 235"/>
                  <a:gd name="T34" fmla="*/ 0 w 935"/>
                  <a:gd name="T35" fmla="*/ 0 h 2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35"/>
                  <a:gd name="T55" fmla="*/ 0 h 235"/>
                  <a:gd name="T56" fmla="*/ 935 w 935"/>
                  <a:gd name="T57" fmla="*/ 235 h 2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35" h="235">
                    <a:moveTo>
                      <a:pt x="0" y="103"/>
                    </a:moveTo>
                    <a:lnTo>
                      <a:pt x="27" y="98"/>
                    </a:lnTo>
                    <a:lnTo>
                      <a:pt x="99" y="82"/>
                    </a:lnTo>
                    <a:lnTo>
                      <a:pt x="202" y="65"/>
                    </a:lnTo>
                    <a:lnTo>
                      <a:pt x="334" y="38"/>
                    </a:lnTo>
                    <a:lnTo>
                      <a:pt x="482" y="16"/>
                    </a:lnTo>
                    <a:lnTo>
                      <a:pt x="640" y="5"/>
                    </a:lnTo>
                    <a:lnTo>
                      <a:pt x="793" y="0"/>
                    </a:lnTo>
                    <a:lnTo>
                      <a:pt x="935" y="16"/>
                    </a:lnTo>
                    <a:lnTo>
                      <a:pt x="935" y="230"/>
                    </a:lnTo>
                    <a:lnTo>
                      <a:pt x="908" y="230"/>
                    </a:lnTo>
                    <a:lnTo>
                      <a:pt x="859" y="235"/>
                    </a:lnTo>
                    <a:lnTo>
                      <a:pt x="761" y="235"/>
                    </a:lnTo>
                    <a:lnTo>
                      <a:pt x="640" y="235"/>
                    </a:lnTo>
                    <a:lnTo>
                      <a:pt x="498" y="218"/>
                    </a:lnTo>
                    <a:lnTo>
                      <a:pt x="334" y="202"/>
                    </a:lnTo>
                    <a:lnTo>
                      <a:pt x="170" y="164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>
                <a:off x="1901" y="1026"/>
                <a:ext cx="64" cy="590"/>
              </a:xfrm>
              <a:custGeom>
                <a:avLst/>
                <a:gdLst>
                  <a:gd name="T0" fmla="*/ 0 w 383"/>
                  <a:gd name="T1" fmla="*/ 0 h 3536"/>
                  <a:gd name="T2" fmla="*/ 0 w 383"/>
                  <a:gd name="T3" fmla="*/ 0 h 3536"/>
                  <a:gd name="T4" fmla="*/ 0 w 383"/>
                  <a:gd name="T5" fmla="*/ 0 h 3536"/>
                  <a:gd name="T6" fmla="*/ 0 w 383"/>
                  <a:gd name="T7" fmla="*/ 0 h 3536"/>
                  <a:gd name="T8" fmla="*/ 0 w 383"/>
                  <a:gd name="T9" fmla="*/ 0 h 3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3"/>
                  <a:gd name="T16" fmla="*/ 0 h 3536"/>
                  <a:gd name="T17" fmla="*/ 383 w 383"/>
                  <a:gd name="T18" fmla="*/ 3536 h 3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3" h="3536">
                    <a:moveTo>
                      <a:pt x="0" y="0"/>
                    </a:moveTo>
                    <a:lnTo>
                      <a:pt x="383" y="49"/>
                    </a:lnTo>
                    <a:lnTo>
                      <a:pt x="360" y="3482"/>
                    </a:lnTo>
                    <a:lnTo>
                      <a:pt x="0" y="3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>
                <a:off x="2104" y="1046"/>
                <a:ext cx="0" cy="14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0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F076B-3478-4E4E-AD54-14BA2837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36" y="-92546"/>
            <a:ext cx="3525416" cy="990600"/>
          </a:xfrm>
        </p:spPr>
        <p:txBody>
          <a:bodyPr>
            <a:normAutofit/>
          </a:bodyPr>
          <a:lstStyle/>
          <a:p>
            <a:r>
              <a:rPr kumimoji="1" lang="zh-TW" altLang="en-US" sz="36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胰島素阻抗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9F8E83-BB6F-4A4C-8301-867309ACB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567305"/>
            <a:ext cx="5400600" cy="4092677"/>
          </a:xfrm>
        </p:spPr>
        <p:txBody>
          <a:bodyPr>
            <a:normAutofit fontScale="92500"/>
          </a:bodyPr>
          <a:lstStyle/>
          <a:p>
            <a:pPr>
              <a:lnSpc>
                <a:spcPts val="2800"/>
              </a:lnSpc>
              <a:buFont typeface="Wingdings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胰島素：身體最重要，也是最強大的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能量儲存荷爾蒙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ts val="2800"/>
              </a:lnSpc>
              <a:buFont typeface="Wingdings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主要作用：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恆定血中葡萄糖的濃度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。將多餘的葡萄糖及熱量全部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儲存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成肝醣或脂肪。並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抑制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肝醣或脂肪的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分解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ts val="2800"/>
              </a:lnSpc>
              <a:buFont typeface="Wingdings" charset="2"/>
              <a:buChar char="n"/>
            </a:pP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胰島素阻抗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就是細胞對胰島素敏感度變差 ，</a:t>
            </a:r>
            <a:r>
              <a:rPr lang="zh-TW" altLang="en-US" sz="2400" dirty="0">
                <a:solidFill>
                  <a:srgbClr val="0070C0"/>
                </a:solidFill>
                <a:latin typeface="+mj-ea"/>
                <a:ea typeface="+mj-ea"/>
              </a:rPr>
              <a:t>血液葡萄糖不容易進入細胞內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ts val="2800"/>
              </a:lnSpc>
              <a:buFont typeface="Wingdings" charset="2"/>
              <a:buChar char="n"/>
            </a:pP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胰島素阻抗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在脂肪細胞上：過多能量攝取，造成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細胞增加與肥大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，於是每個脂肪細胞上的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胰島素受體不足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。 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CEB525-40EC-8A40-A5DE-89185BAB2A65}"/>
              </a:ext>
            </a:extLst>
          </p:cNvPr>
          <p:cNvSpPr/>
          <p:nvPr/>
        </p:nvSpPr>
        <p:spPr>
          <a:xfrm>
            <a:off x="3923928" y="4529757"/>
            <a:ext cx="5328592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https://emedicine.medscape.com/article/122501-overview#a4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4599" r="4305" b="3085"/>
          <a:stretch/>
        </p:blipFill>
        <p:spPr>
          <a:xfrm>
            <a:off x="147433" y="1347614"/>
            <a:ext cx="3489621" cy="3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827584" y="1009096"/>
            <a:ext cx="7704856" cy="379490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900">
              <a:lnSpc>
                <a:spcPts val="2880"/>
              </a:lnSpc>
              <a:buClr>
                <a:srgbClr val="C6E7FC"/>
              </a:buClr>
            </a:pP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瘦體素是由脂肪細胞所分泌</a:t>
            </a:r>
            <a:endParaRPr lang="en-US" sz="2400" dirty="0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342900">
              <a:lnSpc>
                <a:spcPts val="2880"/>
              </a:lnSpc>
              <a:buClr>
                <a:srgbClr val="C6E7FC"/>
              </a:buClr>
            </a:pP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瘦體素能穿過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血腦屏障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(BBB)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與下視丘受體結合，</a:t>
            </a: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告訴我們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停止攝食</a:t>
            </a:r>
            <a:endParaRPr lang="en-US" sz="2400" dirty="0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342900">
              <a:lnSpc>
                <a:spcPts val="2880"/>
              </a:lnSpc>
              <a:buClr>
                <a:srgbClr val="C6E7FC"/>
              </a:buClr>
            </a:pP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過重及肥胖會增加體內發炎程度</a:t>
            </a:r>
            <a:endParaRPr lang="en-US" sz="2400" dirty="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342900">
              <a:lnSpc>
                <a:spcPts val="2880"/>
              </a:lnSpc>
              <a:buClr>
                <a:srgbClr val="C6E7FC"/>
              </a:buClr>
            </a:pP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C</a:t>
            </a: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反應蛋白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(CRP)</a:t>
            </a: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是一種發炎指標</a:t>
            </a:r>
            <a:endParaRPr lang="en-US" sz="2400" dirty="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342900">
              <a:lnSpc>
                <a:spcPts val="2880"/>
              </a:lnSpc>
              <a:buClr>
                <a:srgbClr val="C6E7FC"/>
              </a:buClr>
            </a:pPr>
            <a:r>
              <a:rPr lang="en-US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CRP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會與瘦體素結合而阻止瘦體素通過血腦屏障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(BBB)</a:t>
            </a:r>
            <a:endParaRPr lang="en-US" sz="2400" dirty="0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342900">
              <a:lnSpc>
                <a:spcPts val="2880"/>
              </a:lnSpc>
              <a:buClr>
                <a:srgbClr val="C6E7FC"/>
              </a:buClr>
            </a:pPr>
            <a:r>
              <a:rPr lang="zh-TW" altLang="en-US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導致停止攝食的訊號被阻斷（瘦體素阻抗</a:t>
            </a:r>
            <a:r>
              <a:rPr lang="en-US" altLang="zh-TW" sz="24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減少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CRP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可改善瘦體素阻抗的狀況</a:t>
            </a:r>
            <a:endParaRPr lang="en-US" sz="2400" dirty="0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02295" y="19050"/>
            <a:ext cx="700887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3600" b="1" dirty="0">
                <a:ln w="6350">
                  <a:noFill/>
                </a:ln>
              </a:rPr>
              <a:t>瘦體素阻抗</a:t>
            </a:r>
            <a:endParaRPr lang="en-US" sz="3600" b="1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561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6449" y="195486"/>
            <a:ext cx="413995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4000" b="1" dirty="0">
                <a:solidFill>
                  <a:prstClr val="black"/>
                </a:solidFill>
                <a:latin typeface="微軟正黑體"/>
                <a:cs typeface="微軟正黑體"/>
              </a:rPr>
              <a:t>瘦體素阻抗</a:t>
            </a:r>
            <a:endParaRPr lang="en-US" sz="4000" b="1" kern="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4" name="資料圖表 4">
            <a:extLst>
              <a:ext uri="{FF2B5EF4-FFF2-40B4-BE49-F238E27FC236}">
                <a16:creationId xmlns:a16="http://schemas.microsoft.com/office/drawing/2014/main" id="{C3728DF7-E4FE-0047-9594-36F61B1BE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644929"/>
              </p:ext>
            </p:extLst>
          </p:nvPr>
        </p:nvGraphicFramePr>
        <p:xfrm>
          <a:off x="2627784" y="857250"/>
          <a:ext cx="5685046" cy="367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195736" y="1995772"/>
            <a:ext cx="923640" cy="877915"/>
            <a:chOff x="4666829" y="1435142"/>
            <a:chExt cx="1007819" cy="154074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4CC5378-58A6-9C43-8161-F22CE3C8F52A}"/>
                </a:ext>
              </a:extLst>
            </p:cNvPr>
            <p:cNvSpPr txBox="1"/>
            <p:nvPr/>
          </p:nvSpPr>
          <p:spPr>
            <a:xfrm>
              <a:off x="4666829" y="1435142"/>
              <a:ext cx="1007819" cy="123110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2700" b="1" dirty="0"/>
                <a:t>CRP</a:t>
              </a:r>
              <a:endParaRPr kumimoji="1" lang="zh-TW" altLang="en-US" sz="2700" b="1" dirty="0"/>
            </a:p>
          </p:txBody>
        </p:sp>
        <p:sp>
          <p:nvSpPr>
            <p:cNvPr id="7" name="向下箭號 6">
              <a:extLst>
                <a:ext uri="{FF2B5EF4-FFF2-40B4-BE49-F238E27FC236}">
                  <a16:creationId xmlns:a16="http://schemas.microsoft.com/office/drawing/2014/main" id="{1FDB5BF7-2D35-FD44-9012-E7124383A0A9}"/>
                </a:ext>
              </a:extLst>
            </p:cNvPr>
            <p:cNvSpPr/>
            <p:nvPr/>
          </p:nvSpPr>
          <p:spPr>
            <a:xfrm>
              <a:off x="4970256" y="1687739"/>
              <a:ext cx="400965" cy="1288144"/>
            </a:xfrm>
            <a:prstGeom prst="downArrow">
              <a:avLst/>
            </a:prstGeom>
            <a:solidFill>
              <a:schemeClr val="accent2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1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自定义 1779">
      <a:dk1>
        <a:srgbClr val="3A2A21"/>
      </a:dk1>
      <a:lt1>
        <a:srgbClr val="3A2A21"/>
      </a:lt1>
      <a:dk2>
        <a:srgbClr val="3A2A21"/>
      </a:dk2>
      <a:lt2>
        <a:srgbClr val="3A2A21"/>
      </a:lt2>
      <a:accent1>
        <a:srgbClr val="3A2A21"/>
      </a:accent1>
      <a:accent2>
        <a:srgbClr val="FDFAEF"/>
      </a:accent2>
      <a:accent3>
        <a:srgbClr val="C6AA9A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477</TotalTime>
  <Words>1411</Words>
  <Application>Microsoft Office PowerPoint</Application>
  <PresentationFormat>如螢幕大小 (16:9)</PresentationFormat>
  <Paragraphs>181</Paragraphs>
  <Slides>18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4" baseType="lpstr">
      <vt:lpstr>HG丸ｺﾞｼｯｸM-PRO</vt:lpstr>
      <vt:lpstr>ＭＳ Ｐゴシック</vt:lpstr>
      <vt:lpstr>ＭＳ Ｐゴシック</vt:lpstr>
      <vt:lpstr>黑体</vt:lpstr>
      <vt:lpstr>宋体</vt:lpstr>
      <vt:lpstr>微軟正黑體</vt:lpstr>
      <vt:lpstr>微軟正黑體</vt:lpstr>
      <vt:lpstr>新細明體</vt:lpstr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第一PPT，www.1ppt.com</vt:lpstr>
      <vt:lpstr>PowerPoint 簡報</vt:lpstr>
      <vt:lpstr>什麼是代謝症候群？</vt:lpstr>
      <vt:lpstr>PowerPoint 簡報</vt:lpstr>
      <vt:lpstr>代謝症候群的冰山理論</vt:lpstr>
      <vt:lpstr>PowerPoint 簡報</vt:lpstr>
      <vt:lpstr>脂肪細胞功能異常</vt:lpstr>
      <vt:lpstr>胰島素阻抗</vt:lpstr>
      <vt:lpstr>PowerPoint 簡報</vt:lpstr>
      <vt:lpstr>PowerPoint 簡報</vt:lpstr>
      <vt:lpstr>PowerPoint 簡報</vt:lpstr>
      <vt:lpstr>PPAR (過氧化體增殖劑活化受器)</vt:lpstr>
      <vt:lpstr>PowerPoint 簡報</vt:lpstr>
      <vt:lpstr>PowerPoint 簡報</vt:lpstr>
      <vt:lpstr>什麼是WellTrim®  (IGOB131®)?</vt:lpstr>
      <vt:lpstr>科學研究: Welltrim® iG</vt:lpstr>
      <vt:lpstr>PowerPoint 簡報</vt:lpstr>
      <vt:lpstr> WellTrim® iG研究結果</vt:lpstr>
      <vt:lpstr>PowerPoint 簡報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餐饮</dc:title>
  <dc:creator>第一PPT</dc:creator>
  <cp:keywords>www.1ppt.com</cp:keywords>
  <dc:description>www.1ppt.com</dc:description>
  <cp:lastModifiedBy>Patrick Hsieh</cp:lastModifiedBy>
  <cp:revision>89</cp:revision>
  <dcterms:created xsi:type="dcterms:W3CDTF">2015-04-12T13:19:40Z</dcterms:created>
  <dcterms:modified xsi:type="dcterms:W3CDTF">2018-11-12T01:14:39Z</dcterms:modified>
</cp:coreProperties>
</file>